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 id="2147483678" r:id="rId2"/>
    <p:sldMasterId id="2147483767" r:id="rId3"/>
    <p:sldMasterId id="2147483781" r:id="rId4"/>
  </p:sldMasterIdLst>
  <p:notesMasterIdLst>
    <p:notesMasterId r:id="rId24"/>
  </p:notesMasterIdLst>
  <p:sldIdLst>
    <p:sldId id="332" r:id="rId5"/>
    <p:sldId id="259" r:id="rId6"/>
    <p:sldId id="307" r:id="rId7"/>
    <p:sldId id="314" r:id="rId8"/>
    <p:sldId id="330" r:id="rId9"/>
    <p:sldId id="333" r:id="rId10"/>
    <p:sldId id="348" r:id="rId11"/>
    <p:sldId id="349" r:id="rId12"/>
    <p:sldId id="336" r:id="rId13"/>
    <p:sldId id="305" r:id="rId14"/>
    <p:sldId id="316" r:id="rId15"/>
    <p:sldId id="303" r:id="rId16"/>
    <p:sldId id="350" r:id="rId17"/>
    <p:sldId id="344" r:id="rId18"/>
    <p:sldId id="340" r:id="rId19"/>
    <p:sldId id="345" r:id="rId20"/>
    <p:sldId id="351" r:id="rId21"/>
    <p:sldId id="352" r:id="rId22"/>
    <p:sldId id="311" r:id="rId23"/>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22374C"/>
    <a:srgbClr val="FFB8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03447BB-5D67-496B-8E87-E561075AD55C}" styleName="深色样式 1 - 强调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深色样式 1 - 强调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E25E649-3F16-4E02-A733-19D2CDBF48F0}" styleName="中度样式 3 - 强调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主题样式 1 - 强调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D113A9D2-9D6B-4929-AA2D-F23B5EE8CBE7}" styleName="主题样式 2 - 强调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浅色样式 2 - 强调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69" autoAdjust="0"/>
    <p:restoredTop sz="94660"/>
  </p:normalViewPr>
  <p:slideViewPr>
    <p:cSldViewPr snapToGrid="0" showGuides="1">
      <p:cViewPr>
        <p:scale>
          <a:sx n="66" d="100"/>
          <a:sy n="66" d="100"/>
        </p:scale>
        <p:origin x="-1856" y="-8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notesViewPr>
    <p:cSldViewPr snapToGrid="0">
      <p:cViewPr varScale="1">
        <p:scale>
          <a:sx n="85" d="100"/>
          <a:sy n="85" d="100"/>
        </p:scale>
        <p:origin x="-94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tags" Target="tags/tag1.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FBB3CA-3609-4056-9B23-4049BCB39C60}" type="datetimeFigureOut">
              <a:rPr lang="zh-CN" altLang="en-US" smtClean="0"/>
              <a:t>21/8/3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25CCEA-3F45-46FD-873C-10FB1242F407}" type="slidenum">
              <a:rPr lang="zh-CN" altLang="en-US" smtClean="0"/>
              <a:t>‹#›</a:t>
            </a:fld>
            <a:endParaRPr lang="zh-CN" altLang="en-US"/>
          </a:p>
        </p:txBody>
      </p:sp>
    </p:spTree>
    <p:extLst>
      <p:ext uri="{BB962C8B-B14F-4D97-AF65-F5344CB8AC3E}">
        <p14:creationId xmlns:p14="http://schemas.microsoft.com/office/powerpoint/2010/main" val="3754402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1</a:t>
            </a:fld>
            <a:endParaRPr lang="zh-CN" altLang="en-US"/>
          </a:p>
        </p:txBody>
      </p:sp>
    </p:spTree>
    <p:extLst>
      <p:ext uri="{BB962C8B-B14F-4D97-AF65-F5344CB8AC3E}">
        <p14:creationId xmlns:p14="http://schemas.microsoft.com/office/powerpoint/2010/main" val="287646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19</a:t>
            </a:fld>
            <a:endParaRPr lang="zh-CN" altLang="en-US"/>
          </a:p>
        </p:txBody>
      </p:sp>
    </p:spTree>
    <p:extLst>
      <p:ext uri="{BB962C8B-B14F-4D97-AF65-F5344CB8AC3E}">
        <p14:creationId xmlns:p14="http://schemas.microsoft.com/office/powerpoint/2010/main" val="547840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2</a:t>
            </a:fld>
            <a:endParaRPr lang="zh-CN" altLang="en-US"/>
          </a:p>
        </p:txBody>
      </p:sp>
    </p:spTree>
    <p:extLst>
      <p:ext uri="{BB962C8B-B14F-4D97-AF65-F5344CB8AC3E}">
        <p14:creationId xmlns:p14="http://schemas.microsoft.com/office/powerpoint/2010/main" val="41294800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3</a:t>
            </a:fld>
            <a:endParaRPr lang="zh-CN" altLang="en-US"/>
          </a:p>
        </p:txBody>
      </p:sp>
    </p:spTree>
    <p:extLst>
      <p:ext uri="{BB962C8B-B14F-4D97-AF65-F5344CB8AC3E}">
        <p14:creationId xmlns:p14="http://schemas.microsoft.com/office/powerpoint/2010/main" val="1548712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669981-A6EB-4ED8-871A-D4919E73289E}" type="slidenum">
              <a:rPr lang="zh-CN" altLang="en-US" smtClean="0"/>
              <a:t>4</a:t>
            </a:fld>
            <a:endParaRPr lang="zh-CN" altLang="en-US"/>
          </a:p>
        </p:txBody>
      </p:sp>
    </p:spTree>
    <p:extLst>
      <p:ext uri="{BB962C8B-B14F-4D97-AF65-F5344CB8AC3E}">
        <p14:creationId xmlns:p14="http://schemas.microsoft.com/office/powerpoint/2010/main" val="3378605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8C9409-DB53-4385-842B-71105F4B9447}" type="slidenum">
              <a:rPr lang="zh-CN" altLang="en-US" smtClean="0"/>
              <a:t>10</a:t>
            </a:fld>
            <a:endParaRPr lang="zh-CN" altLang="en-US"/>
          </a:p>
        </p:txBody>
      </p:sp>
    </p:spTree>
    <p:extLst>
      <p:ext uri="{BB962C8B-B14F-4D97-AF65-F5344CB8AC3E}">
        <p14:creationId xmlns:p14="http://schemas.microsoft.com/office/powerpoint/2010/main" val="382952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669981-A6EB-4ED8-871A-D4919E73289E}" type="slidenum">
              <a:rPr lang="zh-CN" altLang="en-US" smtClean="0"/>
              <a:t>11</a:t>
            </a:fld>
            <a:endParaRPr lang="zh-CN" altLang="en-US"/>
          </a:p>
        </p:txBody>
      </p:sp>
    </p:spTree>
    <p:extLst>
      <p:ext uri="{BB962C8B-B14F-4D97-AF65-F5344CB8AC3E}">
        <p14:creationId xmlns:p14="http://schemas.microsoft.com/office/powerpoint/2010/main" val="3597496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669981-A6EB-4ED8-871A-D4919E73289E}" type="slidenum">
              <a:rPr lang="zh-CN" altLang="en-US" smtClean="0"/>
              <a:t>12</a:t>
            </a:fld>
            <a:endParaRPr lang="zh-CN" altLang="en-US"/>
          </a:p>
        </p:txBody>
      </p:sp>
    </p:spTree>
    <p:extLst>
      <p:ext uri="{BB962C8B-B14F-4D97-AF65-F5344CB8AC3E}">
        <p14:creationId xmlns:p14="http://schemas.microsoft.com/office/powerpoint/2010/main" val="3378605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C24395-8BEF-41A1-8AAA-0B6B11182D6B}" type="slidenum">
              <a:rPr lang="zh-CN" altLang="en-US" smtClean="0"/>
              <a:t>13</a:t>
            </a:fld>
            <a:endParaRPr lang="zh-CN" altLang="en-US"/>
          </a:p>
        </p:txBody>
      </p:sp>
    </p:spTree>
    <p:extLst>
      <p:ext uri="{BB962C8B-B14F-4D97-AF65-F5344CB8AC3E}">
        <p14:creationId xmlns:p14="http://schemas.microsoft.com/office/powerpoint/2010/main" val="22457027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solidFill>
                  <a:prstClr val="black"/>
                </a:solidFill>
                <a:latin typeface="Calibri"/>
                <a:ea typeface="宋体"/>
              </a:rPr>
              <a:pPr/>
              <a:t>14</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220981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816255382"/>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ine photo block">
    <p:spTree>
      <p:nvGrpSpPr>
        <p:cNvPr id="1" name=""/>
        <p:cNvGrpSpPr/>
        <p:nvPr/>
      </p:nvGrpSpPr>
      <p:grpSpPr>
        <a:xfrm>
          <a:off x="0" y="0"/>
          <a:ext cx="0" cy="0"/>
          <a:chOff x="0" y="0"/>
          <a:chExt cx="0" cy="0"/>
        </a:xfrm>
      </p:grpSpPr>
      <p:sp>
        <p:nvSpPr>
          <p:cNvPr id="12" name="Picture Placeholder 2"/>
          <p:cNvSpPr>
            <a:spLocks noGrp="1"/>
          </p:cNvSpPr>
          <p:nvPr>
            <p:ph type="pic" sz="quarter" idx="10"/>
          </p:nvPr>
        </p:nvSpPr>
        <p:spPr>
          <a:xfrm>
            <a:off x="867771" y="2962094"/>
            <a:ext cx="1720749" cy="1493310"/>
          </a:xfrm>
          <a:prstGeom prst="roundRect">
            <a:avLst>
              <a:gd name="adj" fmla="val 2394"/>
            </a:avLst>
          </a:prstGeom>
        </p:spPr>
        <p:txBody>
          <a:bodyPr/>
          <a:lstStyle/>
          <a:p>
            <a:endParaRPr lang="en-US"/>
          </a:p>
        </p:txBody>
      </p:sp>
      <p:sp>
        <p:nvSpPr>
          <p:cNvPr id="13" name="Picture Placeholder 2"/>
          <p:cNvSpPr>
            <a:spLocks noGrp="1"/>
          </p:cNvSpPr>
          <p:nvPr>
            <p:ph type="pic" sz="quarter" idx="11"/>
          </p:nvPr>
        </p:nvSpPr>
        <p:spPr>
          <a:xfrm>
            <a:off x="3086777" y="2962094"/>
            <a:ext cx="1720749" cy="1493310"/>
          </a:xfrm>
          <a:prstGeom prst="roundRect">
            <a:avLst>
              <a:gd name="adj" fmla="val 2394"/>
            </a:avLst>
          </a:prstGeom>
        </p:spPr>
        <p:txBody>
          <a:bodyPr/>
          <a:lstStyle/>
          <a:p>
            <a:endParaRPr lang="en-US"/>
          </a:p>
        </p:txBody>
      </p:sp>
      <p:sp>
        <p:nvSpPr>
          <p:cNvPr id="14" name="Picture Placeholder 2"/>
          <p:cNvSpPr>
            <a:spLocks noGrp="1"/>
          </p:cNvSpPr>
          <p:nvPr>
            <p:ph type="pic" sz="quarter" idx="12"/>
          </p:nvPr>
        </p:nvSpPr>
        <p:spPr>
          <a:xfrm>
            <a:off x="5305777" y="2962094"/>
            <a:ext cx="1720749" cy="1493310"/>
          </a:xfrm>
          <a:prstGeom prst="roundRect">
            <a:avLst>
              <a:gd name="adj" fmla="val 2394"/>
            </a:avLst>
          </a:prstGeom>
        </p:spPr>
        <p:txBody>
          <a:bodyPr/>
          <a:lstStyle/>
          <a:p>
            <a:endParaRPr lang="en-US"/>
          </a:p>
        </p:txBody>
      </p:sp>
      <p:sp>
        <p:nvSpPr>
          <p:cNvPr id="15" name="Picture Placeholder 2"/>
          <p:cNvSpPr>
            <a:spLocks noGrp="1"/>
          </p:cNvSpPr>
          <p:nvPr>
            <p:ph type="pic" sz="quarter" idx="13"/>
          </p:nvPr>
        </p:nvSpPr>
        <p:spPr>
          <a:xfrm>
            <a:off x="7524780" y="2962094"/>
            <a:ext cx="1720749" cy="1493310"/>
          </a:xfrm>
          <a:prstGeom prst="roundRect">
            <a:avLst>
              <a:gd name="adj" fmla="val 2394"/>
            </a:avLst>
          </a:prstGeom>
        </p:spPr>
        <p:txBody>
          <a:bodyPr/>
          <a:lstStyle/>
          <a:p>
            <a:endParaRPr lang="en-US"/>
          </a:p>
        </p:txBody>
      </p:sp>
      <p:sp>
        <p:nvSpPr>
          <p:cNvPr id="16" name="Picture Placeholder 2"/>
          <p:cNvSpPr>
            <a:spLocks noGrp="1"/>
          </p:cNvSpPr>
          <p:nvPr>
            <p:ph type="pic" sz="quarter" idx="14"/>
          </p:nvPr>
        </p:nvSpPr>
        <p:spPr>
          <a:xfrm>
            <a:off x="9743790" y="2962094"/>
            <a:ext cx="1720749" cy="1493310"/>
          </a:xfrm>
          <a:prstGeom prst="roundRect">
            <a:avLst>
              <a:gd name="adj" fmla="val 2394"/>
            </a:avLst>
          </a:prstGeom>
        </p:spPr>
        <p:txBody>
          <a:bodyPr/>
          <a:lstStyle/>
          <a:p>
            <a:endParaRPr lang="en-US"/>
          </a:p>
        </p:txBody>
      </p:sp>
    </p:spTree>
    <p:extLst>
      <p:ext uri="{BB962C8B-B14F-4D97-AF65-F5344CB8AC3E}">
        <p14:creationId xmlns:p14="http://schemas.microsoft.com/office/powerpoint/2010/main" val="501082030"/>
      </p:ext>
    </p:extLst>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4_photo block circle">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1533030" y="2246128"/>
            <a:ext cx="1127125" cy="1126332"/>
          </a:xfrm>
          <a:prstGeom prst="ellipse">
            <a:avLst/>
          </a:prstGeom>
        </p:spPr>
        <p:txBody>
          <a:bodyPr/>
          <a:lstStyle/>
          <a:p>
            <a:endParaRPr lang="en-US"/>
          </a:p>
        </p:txBody>
      </p:sp>
      <p:sp>
        <p:nvSpPr>
          <p:cNvPr id="6" name="Picture Placeholder 2"/>
          <p:cNvSpPr>
            <a:spLocks noGrp="1"/>
          </p:cNvSpPr>
          <p:nvPr>
            <p:ph type="pic" sz="quarter" idx="11"/>
          </p:nvPr>
        </p:nvSpPr>
        <p:spPr>
          <a:xfrm>
            <a:off x="2660155" y="2246128"/>
            <a:ext cx="1127125" cy="1126332"/>
          </a:xfrm>
          <a:prstGeom prst="ellipse">
            <a:avLst/>
          </a:prstGeom>
        </p:spPr>
        <p:txBody>
          <a:bodyPr/>
          <a:lstStyle/>
          <a:p>
            <a:endParaRPr lang="en-US"/>
          </a:p>
        </p:txBody>
      </p:sp>
      <p:sp>
        <p:nvSpPr>
          <p:cNvPr id="7" name="Picture Placeholder 2"/>
          <p:cNvSpPr>
            <a:spLocks noGrp="1"/>
          </p:cNvSpPr>
          <p:nvPr>
            <p:ph type="pic" sz="quarter" idx="12"/>
          </p:nvPr>
        </p:nvSpPr>
        <p:spPr>
          <a:xfrm>
            <a:off x="3787283" y="2246128"/>
            <a:ext cx="1127125" cy="1126332"/>
          </a:xfrm>
          <a:prstGeom prst="ellipse">
            <a:avLst/>
          </a:prstGeom>
        </p:spPr>
        <p:txBody>
          <a:bodyPr/>
          <a:lstStyle/>
          <a:p>
            <a:endParaRPr lang="en-US"/>
          </a:p>
        </p:txBody>
      </p:sp>
      <p:sp>
        <p:nvSpPr>
          <p:cNvPr id="8" name="Picture Placeholder 2"/>
          <p:cNvSpPr>
            <a:spLocks noGrp="1"/>
          </p:cNvSpPr>
          <p:nvPr>
            <p:ph type="pic" sz="quarter" idx="13"/>
          </p:nvPr>
        </p:nvSpPr>
        <p:spPr>
          <a:xfrm>
            <a:off x="4914408" y="2246128"/>
            <a:ext cx="1127125" cy="1126332"/>
          </a:xfrm>
          <a:prstGeom prst="ellipse">
            <a:avLst/>
          </a:prstGeom>
        </p:spPr>
        <p:txBody>
          <a:bodyPr/>
          <a:lstStyle/>
          <a:p>
            <a:endParaRPr lang="en-US"/>
          </a:p>
        </p:txBody>
      </p:sp>
      <p:sp>
        <p:nvSpPr>
          <p:cNvPr id="9" name="Picture Placeholder 2"/>
          <p:cNvSpPr>
            <a:spLocks noGrp="1"/>
          </p:cNvSpPr>
          <p:nvPr>
            <p:ph type="pic" sz="quarter" idx="14"/>
          </p:nvPr>
        </p:nvSpPr>
        <p:spPr>
          <a:xfrm>
            <a:off x="6041527" y="2246128"/>
            <a:ext cx="1127125" cy="1126332"/>
          </a:xfrm>
          <a:prstGeom prst="ellipse">
            <a:avLst/>
          </a:prstGeom>
        </p:spPr>
        <p:txBody>
          <a:bodyPr/>
          <a:lstStyle/>
          <a:p>
            <a:endParaRPr lang="en-US"/>
          </a:p>
        </p:txBody>
      </p:sp>
      <p:sp>
        <p:nvSpPr>
          <p:cNvPr id="10" name="Picture Placeholder 2"/>
          <p:cNvSpPr>
            <a:spLocks noGrp="1"/>
          </p:cNvSpPr>
          <p:nvPr>
            <p:ph type="pic" sz="quarter" idx="15"/>
          </p:nvPr>
        </p:nvSpPr>
        <p:spPr>
          <a:xfrm>
            <a:off x="7168656" y="2246128"/>
            <a:ext cx="1127125" cy="1126332"/>
          </a:xfrm>
          <a:prstGeom prst="ellipse">
            <a:avLst/>
          </a:prstGeom>
        </p:spPr>
        <p:txBody>
          <a:bodyPr/>
          <a:lstStyle/>
          <a:p>
            <a:endParaRPr lang="en-US"/>
          </a:p>
        </p:txBody>
      </p:sp>
      <p:sp>
        <p:nvSpPr>
          <p:cNvPr id="11" name="Picture Placeholder 2"/>
          <p:cNvSpPr>
            <a:spLocks noGrp="1"/>
          </p:cNvSpPr>
          <p:nvPr>
            <p:ph type="pic" sz="quarter" idx="16"/>
          </p:nvPr>
        </p:nvSpPr>
        <p:spPr>
          <a:xfrm>
            <a:off x="8295783" y="2246128"/>
            <a:ext cx="1127125" cy="1126332"/>
          </a:xfrm>
          <a:prstGeom prst="ellipse">
            <a:avLst/>
          </a:prstGeom>
        </p:spPr>
        <p:txBody>
          <a:bodyPr/>
          <a:lstStyle/>
          <a:p>
            <a:endParaRPr lang="en-US"/>
          </a:p>
        </p:txBody>
      </p:sp>
      <p:sp>
        <p:nvSpPr>
          <p:cNvPr id="12" name="Picture Placeholder 2"/>
          <p:cNvSpPr>
            <a:spLocks noGrp="1"/>
          </p:cNvSpPr>
          <p:nvPr>
            <p:ph type="pic" sz="quarter" idx="17"/>
          </p:nvPr>
        </p:nvSpPr>
        <p:spPr>
          <a:xfrm>
            <a:off x="9422908" y="2246128"/>
            <a:ext cx="1127125" cy="1126332"/>
          </a:xfrm>
          <a:prstGeom prst="ellipse">
            <a:avLst/>
          </a:prstGeom>
        </p:spPr>
        <p:txBody>
          <a:bodyPr/>
          <a:lstStyle/>
          <a:p>
            <a:endParaRPr lang="en-US"/>
          </a:p>
        </p:txBody>
      </p:sp>
      <p:sp>
        <p:nvSpPr>
          <p:cNvPr id="13" name="Picture Placeholder 2"/>
          <p:cNvSpPr>
            <a:spLocks noGrp="1"/>
          </p:cNvSpPr>
          <p:nvPr>
            <p:ph type="pic" sz="quarter" idx="18"/>
          </p:nvPr>
        </p:nvSpPr>
        <p:spPr>
          <a:xfrm>
            <a:off x="1533030" y="3372459"/>
            <a:ext cx="1127125" cy="1126332"/>
          </a:xfrm>
          <a:prstGeom prst="ellipse">
            <a:avLst/>
          </a:prstGeom>
        </p:spPr>
        <p:txBody>
          <a:bodyPr/>
          <a:lstStyle/>
          <a:p>
            <a:endParaRPr lang="en-US"/>
          </a:p>
        </p:txBody>
      </p:sp>
      <p:sp>
        <p:nvSpPr>
          <p:cNvPr id="14" name="Picture Placeholder 2"/>
          <p:cNvSpPr>
            <a:spLocks noGrp="1"/>
          </p:cNvSpPr>
          <p:nvPr>
            <p:ph type="pic" sz="quarter" idx="19"/>
          </p:nvPr>
        </p:nvSpPr>
        <p:spPr>
          <a:xfrm>
            <a:off x="2660155" y="3372459"/>
            <a:ext cx="1127125" cy="1126332"/>
          </a:xfrm>
          <a:prstGeom prst="ellipse">
            <a:avLst/>
          </a:prstGeom>
        </p:spPr>
        <p:txBody>
          <a:bodyPr/>
          <a:lstStyle/>
          <a:p>
            <a:endParaRPr lang="en-US"/>
          </a:p>
        </p:txBody>
      </p:sp>
      <p:sp>
        <p:nvSpPr>
          <p:cNvPr id="15" name="Picture Placeholder 2"/>
          <p:cNvSpPr>
            <a:spLocks noGrp="1"/>
          </p:cNvSpPr>
          <p:nvPr>
            <p:ph type="pic" sz="quarter" idx="20"/>
          </p:nvPr>
        </p:nvSpPr>
        <p:spPr>
          <a:xfrm>
            <a:off x="3787283" y="3372459"/>
            <a:ext cx="1127125" cy="1126332"/>
          </a:xfrm>
          <a:prstGeom prst="ellipse">
            <a:avLst/>
          </a:prstGeom>
        </p:spPr>
        <p:txBody>
          <a:bodyPr/>
          <a:lstStyle/>
          <a:p>
            <a:endParaRPr lang="en-US"/>
          </a:p>
        </p:txBody>
      </p:sp>
      <p:sp>
        <p:nvSpPr>
          <p:cNvPr id="16" name="Picture Placeholder 2"/>
          <p:cNvSpPr>
            <a:spLocks noGrp="1"/>
          </p:cNvSpPr>
          <p:nvPr>
            <p:ph type="pic" sz="quarter" idx="21"/>
          </p:nvPr>
        </p:nvSpPr>
        <p:spPr>
          <a:xfrm>
            <a:off x="4914408" y="3372459"/>
            <a:ext cx="1127125" cy="1126332"/>
          </a:xfrm>
          <a:prstGeom prst="ellipse">
            <a:avLst/>
          </a:prstGeom>
        </p:spPr>
        <p:txBody>
          <a:bodyPr/>
          <a:lstStyle/>
          <a:p>
            <a:endParaRPr lang="en-US"/>
          </a:p>
        </p:txBody>
      </p:sp>
      <p:sp>
        <p:nvSpPr>
          <p:cNvPr id="17" name="Picture Placeholder 2"/>
          <p:cNvSpPr>
            <a:spLocks noGrp="1"/>
          </p:cNvSpPr>
          <p:nvPr>
            <p:ph type="pic" sz="quarter" idx="22"/>
          </p:nvPr>
        </p:nvSpPr>
        <p:spPr>
          <a:xfrm>
            <a:off x="6041527" y="3372459"/>
            <a:ext cx="1127125" cy="1126332"/>
          </a:xfrm>
          <a:prstGeom prst="ellipse">
            <a:avLst/>
          </a:prstGeom>
        </p:spPr>
        <p:txBody>
          <a:bodyPr/>
          <a:lstStyle/>
          <a:p>
            <a:endParaRPr lang="en-US"/>
          </a:p>
        </p:txBody>
      </p:sp>
      <p:sp>
        <p:nvSpPr>
          <p:cNvPr id="18" name="Picture Placeholder 2"/>
          <p:cNvSpPr>
            <a:spLocks noGrp="1"/>
          </p:cNvSpPr>
          <p:nvPr>
            <p:ph type="pic" sz="quarter" idx="23"/>
          </p:nvPr>
        </p:nvSpPr>
        <p:spPr>
          <a:xfrm>
            <a:off x="7168656" y="3372459"/>
            <a:ext cx="1127125" cy="1126332"/>
          </a:xfrm>
          <a:prstGeom prst="ellipse">
            <a:avLst/>
          </a:prstGeom>
        </p:spPr>
        <p:txBody>
          <a:bodyPr/>
          <a:lstStyle/>
          <a:p>
            <a:endParaRPr lang="en-US"/>
          </a:p>
        </p:txBody>
      </p:sp>
      <p:sp>
        <p:nvSpPr>
          <p:cNvPr id="19" name="Picture Placeholder 2"/>
          <p:cNvSpPr>
            <a:spLocks noGrp="1"/>
          </p:cNvSpPr>
          <p:nvPr>
            <p:ph type="pic" sz="quarter" idx="24"/>
          </p:nvPr>
        </p:nvSpPr>
        <p:spPr>
          <a:xfrm>
            <a:off x="8295783" y="3372459"/>
            <a:ext cx="1127125" cy="1126332"/>
          </a:xfrm>
          <a:prstGeom prst="ellipse">
            <a:avLst/>
          </a:prstGeom>
        </p:spPr>
        <p:txBody>
          <a:bodyPr/>
          <a:lstStyle/>
          <a:p>
            <a:endParaRPr lang="en-US"/>
          </a:p>
        </p:txBody>
      </p:sp>
      <p:sp>
        <p:nvSpPr>
          <p:cNvPr id="20" name="Picture Placeholder 2"/>
          <p:cNvSpPr>
            <a:spLocks noGrp="1"/>
          </p:cNvSpPr>
          <p:nvPr>
            <p:ph type="pic" sz="quarter" idx="25"/>
          </p:nvPr>
        </p:nvSpPr>
        <p:spPr>
          <a:xfrm>
            <a:off x="9422908" y="3372459"/>
            <a:ext cx="1127125" cy="1126332"/>
          </a:xfrm>
          <a:prstGeom prst="ellipse">
            <a:avLst/>
          </a:prstGeom>
        </p:spPr>
        <p:txBody>
          <a:bodyPr/>
          <a:lstStyle/>
          <a:p>
            <a:endParaRPr lang="en-US"/>
          </a:p>
        </p:txBody>
      </p:sp>
    </p:spTree>
    <p:extLst>
      <p:ext uri="{BB962C8B-B14F-4D97-AF65-F5344CB8AC3E}">
        <p14:creationId xmlns:p14="http://schemas.microsoft.com/office/powerpoint/2010/main" val="1285862999"/>
      </p:ext>
    </p:extLst>
  </p:cSld>
  <p:clrMapOvr>
    <a:masterClrMapping/>
  </p:clrMapOvr>
  <p:transition xmlns:p14="http://schemas.microsoft.com/office/powerpoint/2010/mai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4_Photo block dark">
    <p:bg>
      <p:bgPr>
        <a:solidFill>
          <a:srgbClr val="323744"/>
        </a:solidFill>
        <a:effectLst/>
      </p:bgPr>
    </p:bg>
    <p:spTree>
      <p:nvGrpSpPr>
        <p:cNvPr id="1" name=""/>
        <p:cNvGrpSpPr/>
        <p:nvPr/>
      </p:nvGrpSpPr>
      <p:grpSpPr>
        <a:xfrm>
          <a:off x="0" y="0"/>
          <a:ext cx="0" cy="0"/>
          <a:chOff x="0" y="0"/>
          <a:chExt cx="0" cy="0"/>
        </a:xfrm>
      </p:grpSpPr>
      <p:sp>
        <p:nvSpPr>
          <p:cNvPr id="24" name="Picture Placeholder 2"/>
          <p:cNvSpPr>
            <a:spLocks noGrp="1"/>
          </p:cNvSpPr>
          <p:nvPr>
            <p:ph type="pic" sz="quarter" idx="10"/>
          </p:nvPr>
        </p:nvSpPr>
        <p:spPr>
          <a:xfrm>
            <a:off x="1533030" y="2246128"/>
            <a:ext cx="1127125" cy="1126332"/>
          </a:xfrm>
        </p:spPr>
        <p:txBody>
          <a:bodyPr/>
          <a:lstStyle/>
          <a:p>
            <a:endParaRPr lang="en-US"/>
          </a:p>
        </p:txBody>
      </p:sp>
      <p:sp>
        <p:nvSpPr>
          <p:cNvPr id="25" name="Picture Placeholder 2"/>
          <p:cNvSpPr>
            <a:spLocks noGrp="1"/>
          </p:cNvSpPr>
          <p:nvPr>
            <p:ph type="pic" sz="quarter" idx="11"/>
          </p:nvPr>
        </p:nvSpPr>
        <p:spPr>
          <a:xfrm>
            <a:off x="2660155" y="2246128"/>
            <a:ext cx="1127125" cy="1126332"/>
          </a:xfrm>
        </p:spPr>
        <p:txBody>
          <a:bodyPr/>
          <a:lstStyle/>
          <a:p>
            <a:endParaRPr lang="en-US"/>
          </a:p>
        </p:txBody>
      </p:sp>
      <p:sp>
        <p:nvSpPr>
          <p:cNvPr id="26" name="Picture Placeholder 2"/>
          <p:cNvSpPr>
            <a:spLocks noGrp="1"/>
          </p:cNvSpPr>
          <p:nvPr>
            <p:ph type="pic" sz="quarter" idx="12"/>
          </p:nvPr>
        </p:nvSpPr>
        <p:spPr>
          <a:xfrm>
            <a:off x="3787283" y="2246128"/>
            <a:ext cx="1127125" cy="1126332"/>
          </a:xfrm>
        </p:spPr>
        <p:txBody>
          <a:bodyPr/>
          <a:lstStyle/>
          <a:p>
            <a:endParaRPr lang="en-US"/>
          </a:p>
        </p:txBody>
      </p:sp>
      <p:sp>
        <p:nvSpPr>
          <p:cNvPr id="27" name="Picture Placeholder 2"/>
          <p:cNvSpPr>
            <a:spLocks noGrp="1"/>
          </p:cNvSpPr>
          <p:nvPr>
            <p:ph type="pic" sz="quarter" idx="13"/>
          </p:nvPr>
        </p:nvSpPr>
        <p:spPr>
          <a:xfrm>
            <a:off x="4914408" y="2246128"/>
            <a:ext cx="1127125" cy="1126332"/>
          </a:xfrm>
        </p:spPr>
        <p:txBody>
          <a:bodyPr/>
          <a:lstStyle/>
          <a:p>
            <a:endParaRPr lang="en-US"/>
          </a:p>
        </p:txBody>
      </p:sp>
      <p:sp>
        <p:nvSpPr>
          <p:cNvPr id="28" name="Picture Placeholder 2"/>
          <p:cNvSpPr>
            <a:spLocks noGrp="1"/>
          </p:cNvSpPr>
          <p:nvPr>
            <p:ph type="pic" sz="quarter" idx="14"/>
          </p:nvPr>
        </p:nvSpPr>
        <p:spPr>
          <a:xfrm>
            <a:off x="6041527" y="2246128"/>
            <a:ext cx="1127125" cy="1126332"/>
          </a:xfrm>
        </p:spPr>
        <p:txBody>
          <a:bodyPr/>
          <a:lstStyle/>
          <a:p>
            <a:endParaRPr lang="en-US"/>
          </a:p>
        </p:txBody>
      </p:sp>
      <p:sp>
        <p:nvSpPr>
          <p:cNvPr id="29" name="Picture Placeholder 2"/>
          <p:cNvSpPr>
            <a:spLocks noGrp="1"/>
          </p:cNvSpPr>
          <p:nvPr>
            <p:ph type="pic" sz="quarter" idx="15"/>
          </p:nvPr>
        </p:nvSpPr>
        <p:spPr>
          <a:xfrm>
            <a:off x="7168656" y="2246128"/>
            <a:ext cx="1127125" cy="1126332"/>
          </a:xfrm>
        </p:spPr>
        <p:txBody>
          <a:bodyPr/>
          <a:lstStyle/>
          <a:p>
            <a:endParaRPr lang="en-US"/>
          </a:p>
        </p:txBody>
      </p:sp>
      <p:sp>
        <p:nvSpPr>
          <p:cNvPr id="30" name="Picture Placeholder 2"/>
          <p:cNvSpPr>
            <a:spLocks noGrp="1"/>
          </p:cNvSpPr>
          <p:nvPr>
            <p:ph type="pic" sz="quarter" idx="16"/>
          </p:nvPr>
        </p:nvSpPr>
        <p:spPr>
          <a:xfrm>
            <a:off x="8295783" y="2246128"/>
            <a:ext cx="1127125" cy="1126332"/>
          </a:xfrm>
        </p:spPr>
        <p:txBody>
          <a:bodyPr/>
          <a:lstStyle/>
          <a:p>
            <a:endParaRPr lang="en-US"/>
          </a:p>
        </p:txBody>
      </p:sp>
      <p:sp>
        <p:nvSpPr>
          <p:cNvPr id="31" name="Picture Placeholder 2"/>
          <p:cNvSpPr>
            <a:spLocks noGrp="1"/>
          </p:cNvSpPr>
          <p:nvPr>
            <p:ph type="pic" sz="quarter" idx="17"/>
          </p:nvPr>
        </p:nvSpPr>
        <p:spPr>
          <a:xfrm>
            <a:off x="9422908" y="2246128"/>
            <a:ext cx="1127125" cy="1126332"/>
          </a:xfrm>
        </p:spPr>
        <p:txBody>
          <a:bodyPr/>
          <a:lstStyle/>
          <a:p>
            <a:endParaRPr lang="en-US"/>
          </a:p>
        </p:txBody>
      </p:sp>
      <p:sp>
        <p:nvSpPr>
          <p:cNvPr id="32" name="Picture Placeholder 2"/>
          <p:cNvSpPr>
            <a:spLocks noGrp="1"/>
          </p:cNvSpPr>
          <p:nvPr>
            <p:ph type="pic" sz="quarter" idx="18"/>
          </p:nvPr>
        </p:nvSpPr>
        <p:spPr>
          <a:xfrm>
            <a:off x="1533030" y="3372459"/>
            <a:ext cx="1127125" cy="1126332"/>
          </a:xfrm>
        </p:spPr>
        <p:txBody>
          <a:bodyPr/>
          <a:lstStyle/>
          <a:p>
            <a:endParaRPr lang="en-US"/>
          </a:p>
        </p:txBody>
      </p:sp>
      <p:sp>
        <p:nvSpPr>
          <p:cNvPr id="33" name="Picture Placeholder 2"/>
          <p:cNvSpPr>
            <a:spLocks noGrp="1"/>
          </p:cNvSpPr>
          <p:nvPr>
            <p:ph type="pic" sz="quarter" idx="19"/>
          </p:nvPr>
        </p:nvSpPr>
        <p:spPr>
          <a:xfrm>
            <a:off x="2660155" y="3372459"/>
            <a:ext cx="1127125" cy="1126332"/>
          </a:xfrm>
        </p:spPr>
        <p:txBody>
          <a:bodyPr/>
          <a:lstStyle/>
          <a:p>
            <a:endParaRPr lang="en-US"/>
          </a:p>
        </p:txBody>
      </p:sp>
      <p:sp>
        <p:nvSpPr>
          <p:cNvPr id="34" name="Picture Placeholder 2"/>
          <p:cNvSpPr>
            <a:spLocks noGrp="1"/>
          </p:cNvSpPr>
          <p:nvPr>
            <p:ph type="pic" sz="quarter" idx="20"/>
          </p:nvPr>
        </p:nvSpPr>
        <p:spPr>
          <a:xfrm>
            <a:off x="3787283" y="3372459"/>
            <a:ext cx="1127125" cy="1126332"/>
          </a:xfrm>
        </p:spPr>
        <p:txBody>
          <a:bodyPr/>
          <a:lstStyle/>
          <a:p>
            <a:endParaRPr lang="en-US"/>
          </a:p>
        </p:txBody>
      </p:sp>
      <p:sp>
        <p:nvSpPr>
          <p:cNvPr id="35" name="Picture Placeholder 2"/>
          <p:cNvSpPr>
            <a:spLocks noGrp="1"/>
          </p:cNvSpPr>
          <p:nvPr>
            <p:ph type="pic" sz="quarter" idx="21"/>
          </p:nvPr>
        </p:nvSpPr>
        <p:spPr>
          <a:xfrm>
            <a:off x="4914408" y="3372459"/>
            <a:ext cx="1127125" cy="1126332"/>
          </a:xfrm>
        </p:spPr>
        <p:txBody>
          <a:bodyPr/>
          <a:lstStyle/>
          <a:p>
            <a:endParaRPr lang="en-US"/>
          </a:p>
        </p:txBody>
      </p:sp>
      <p:sp>
        <p:nvSpPr>
          <p:cNvPr id="36" name="Picture Placeholder 2"/>
          <p:cNvSpPr>
            <a:spLocks noGrp="1"/>
          </p:cNvSpPr>
          <p:nvPr>
            <p:ph type="pic" sz="quarter" idx="22"/>
          </p:nvPr>
        </p:nvSpPr>
        <p:spPr>
          <a:xfrm>
            <a:off x="6041527" y="3372459"/>
            <a:ext cx="1127125" cy="1126332"/>
          </a:xfrm>
        </p:spPr>
        <p:txBody>
          <a:bodyPr/>
          <a:lstStyle/>
          <a:p>
            <a:endParaRPr lang="en-US"/>
          </a:p>
        </p:txBody>
      </p:sp>
      <p:sp>
        <p:nvSpPr>
          <p:cNvPr id="37" name="Picture Placeholder 2"/>
          <p:cNvSpPr>
            <a:spLocks noGrp="1"/>
          </p:cNvSpPr>
          <p:nvPr>
            <p:ph type="pic" sz="quarter" idx="23"/>
          </p:nvPr>
        </p:nvSpPr>
        <p:spPr>
          <a:xfrm>
            <a:off x="7168656" y="3372459"/>
            <a:ext cx="1127125" cy="1126332"/>
          </a:xfrm>
        </p:spPr>
        <p:txBody>
          <a:bodyPr/>
          <a:lstStyle/>
          <a:p>
            <a:endParaRPr lang="en-US"/>
          </a:p>
        </p:txBody>
      </p:sp>
      <p:sp>
        <p:nvSpPr>
          <p:cNvPr id="38" name="Picture Placeholder 2"/>
          <p:cNvSpPr>
            <a:spLocks noGrp="1"/>
          </p:cNvSpPr>
          <p:nvPr>
            <p:ph type="pic" sz="quarter" idx="24"/>
          </p:nvPr>
        </p:nvSpPr>
        <p:spPr>
          <a:xfrm>
            <a:off x="8295783" y="3372459"/>
            <a:ext cx="1127125" cy="1126332"/>
          </a:xfrm>
        </p:spPr>
        <p:txBody>
          <a:bodyPr/>
          <a:lstStyle/>
          <a:p>
            <a:endParaRPr lang="en-US"/>
          </a:p>
        </p:txBody>
      </p:sp>
      <p:sp>
        <p:nvSpPr>
          <p:cNvPr id="61" name="Picture Placeholder 2"/>
          <p:cNvSpPr>
            <a:spLocks noGrp="1"/>
          </p:cNvSpPr>
          <p:nvPr>
            <p:ph type="pic" sz="quarter" idx="25"/>
          </p:nvPr>
        </p:nvSpPr>
        <p:spPr>
          <a:xfrm>
            <a:off x="9422908" y="3372459"/>
            <a:ext cx="1127125" cy="1126332"/>
          </a:xfrm>
        </p:spPr>
        <p:txBody>
          <a:bodyPr/>
          <a:lstStyle/>
          <a:p>
            <a:endParaRPr lang="en-US"/>
          </a:p>
        </p:txBody>
      </p:sp>
    </p:spTree>
    <p:extLst>
      <p:ext uri="{BB962C8B-B14F-4D97-AF65-F5344CB8AC3E}">
        <p14:creationId xmlns:p14="http://schemas.microsoft.com/office/powerpoint/2010/main" val="1494176366"/>
      </p:ext>
    </p:extLst>
  </p:cSld>
  <p:clrMapOvr>
    <a:masterClrMapping/>
  </p:clrMapOvr>
  <p:transition xmlns:p14="http://schemas.microsoft.com/office/powerpoint/2010/mai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4_Photo block dark (2)">
    <p:bg>
      <p:bgPr>
        <a:solidFill>
          <a:srgbClr val="323744"/>
        </a:solidFill>
        <a:effectLst/>
      </p:bgPr>
    </p:bg>
    <p:spTree>
      <p:nvGrpSpPr>
        <p:cNvPr id="1" name=""/>
        <p:cNvGrpSpPr/>
        <p:nvPr/>
      </p:nvGrpSpPr>
      <p:grpSpPr>
        <a:xfrm>
          <a:off x="0" y="0"/>
          <a:ext cx="0" cy="0"/>
          <a:chOff x="0" y="0"/>
          <a:chExt cx="0" cy="0"/>
        </a:xfrm>
      </p:grpSpPr>
      <p:sp>
        <p:nvSpPr>
          <p:cNvPr id="39" name="Picture Placeholder 2"/>
          <p:cNvSpPr>
            <a:spLocks noGrp="1"/>
          </p:cNvSpPr>
          <p:nvPr>
            <p:ph type="pic" sz="quarter" idx="10"/>
          </p:nvPr>
        </p:nvSpPr>
        <p:spPr>
          <a:xfrm>
            <a:off x="1533030" y="2246128"/>
            <a:ext cx="1127125" cy="1126332"/>
          </a:xfrm>
          <a:prstGeom prst="roundRect">
            <a:avLst>
              <a:gd name="adj" fmla="val 3982"/>
            </a:avLst>
          </a:prstGeom>
        </p:spPr>
        <p:txBody>
          <a:bodyPr/>
          <a:lstStyle/>
          <a:p>
            <a:endParaRPr lang="en-US"/>
          </a:p>
        </p:txBody>
      </p:sp>
      <p:sp>
        <p:nvSpPr>
          <p:cNvPr id="40" name="Picture Placeholder 2"/>
          <p:cNvSpPr>
            <a:spLocks noGrp="1"/>
          </p:cNvSpPr>
          <p:nvPr>
            <p:ph type="pic" sz="quarter" idx="11"/>
          </p:nvPr>
        </p:nvSpPr>
        <p:spPr>
          <a:xfrm>
            <a:off x="2660155" y="2246128"/>
            <a:ext cx="1127125" cy="1126332"/>
          </a:xfrm>
          <a:prstGeom prst="roundRect">
            <a:avLst>
              <a:gd name="adj" fmla="val 3982"/>
            </a:avLst>
          </a:prstGeom>
        </p:spPr>
        <p:txBody>
          <a:bodyPr/>
          <a:lstStyle/>
          <a:p>
            <a:endParaRPr lang="en-US"/>
          </a:p>
        </p:txBody>
      </p:sp>
      <p:sp>
        <p:nvSpPr>
          <p:cNvPr id="62" name="Picture Placeholder 2"/>
          <p:cNvSpPr>
            <a:spLocks noGrp="1"/>
          </p:cNvSpPr>
          <p:nvPr>
            <p:ph type="pic" sz="quarter" idx="12"/>
          </p:nvPr>
        </p:nvSpPr>
        <p:spPr>
          <a:xfrm>
            <a:off x="3787283" y="2246128"/>
            <a:ext cx="1127125" cy="1126332"/>
          </a:xfrm>
          <a:prstGeom prst="roundRect">
            <a:avLst>
              <a:gd name="adj" fmla="val 3982"/>
            </a:avLst>
          </a:prstGeom>
        </p:spPr>
        <p:txBody>
          <a:bodyPr/>
          <a:lstStyle/>
          <a:p>
            <a:endParaRPr lang="en-US"/>
          </a:p>
        </p:txBody>
      </p:sp>
      <p:sp>
        <p:nvSpPr>
          <p:cNvPr id="63" name="Picture Placeholder 2"/>
          <p:cNvSpPr>
            <a:spLocks noGrp="1"/>
          </p:cNvSpPr>
          <p:nvPr>
            <p:ph type="pic" sz="quarter" idx="13"/>
          </p:nvPr>
        </p:nvSpPr>
        <p:spPr>
          <a:xfrm>
            <a:off x="4914408" y="2246128"/>
            <a:ext cx="1127125" cy="1126332"/>
          </a:xfrm>
          <a:prstGeom prst="roundRect">
            <a:avLst>
              <a:gd name="adj" fmla="val 3982"/>
            </a:avLst>
          </a:prstGeom>
        </p:spPr>
        <p:txBody>
          <a:bodyPr/>
          <a:lstStyle/>
          <a:p>
            <a:endParaRPr lang="en-US"/>
          </a:p>
        </p:txBody>
      </p:sp>
      <p:sp>
        <p:nvSpPr>
          <p:cNvPr id="64" name="Picture Placeholder 2"/>
          <p:cNvSpPr>
            <a:spLocks noGrp="1"/>
          </p:cNvSpPr>
          <p:nvPr>
            <p:ph type="pic" sz="quarter" idx="14"/>
          </p:nvPr>
        </p:nvSpPr>
        <p:spPr>
          <a:xfrm>
            <a:off x="6041527" y="2246128"/>
            <a:ext cx="1127125" cy="1126332"/>
          </a:xfrm>
          <a:prstGeom prst="roundRect">
            <a:avLst>
              <a:gd name="adj" fmla="val 3982"/>
            </a:avLst>
          </a:prstGeom>
        </p:spPr>
        <p:txBody>
          <a:bodyPr/>
          <a:lstStyle/>
          <a:p>
            <a:endParaRPr lang="en-US"/>
          </a:p>
        </p:txBody>
      </p:sp>
      <p:sp>
        <p:nvSpPr>
          <p:cNvPr id="65" name="Picture Placeholder 2"/>
          <p:cNvSpPr>
            <a:spLocks noGrp="1"/>
          </p:cNvSpPr>
          <p:nvPr>
            <p:ph type="pic" sz="quarter" idx="15"/>
          </p:nvPr>
        </p:nvSpPr>
        <p:spPr>
          <a:xfrm>
            <a:off x="7168656" y="2246128"/>
            <a:ext cx="1127125" cy="1126332"/>
          </a:xfrm>
          <a:prstGeom prst="roundRect">
            <a:avLst>
              <a:gd name="adj" fmla="val 3982"/>
            </a:avLst>
          </a:prstGeom>
        </p:spPr>
        <p:txBody>
          <a:bodyPr/>
          <a:lstStyle/>
          <a:p>
            <a:endParaRPr lang="en-US"/>
          </a:p>
        </p:txBody>
      </p:sp>
      <p:sp>
        <p:nvSpPr>
          <p:cNvPr id="66" name="Picture Placeholder 2"/>
          <p:cNvSpPr>
            <a:spLocks noGrp="1"/>
          </p:cNvSpPr>
          <p:nvPr>
            <p:ph type="pic" sz="quarter" idx="16"/>
          </p:nvPr>
        </p:nvSpPr>
        <p:spPr>
          <a:xfrm>
            <a:off x="8295783" y="2246128"/>
            <a:ext cx="1127125" cy="1126332"/>
          </a:xfrm>
          <a:prstGeom prst="roundRect">
            <a:avLst>
              <a:gd name="adj" fmla="val 3982"/>
            </a:avLst>
          </a:prstGeom>
        </p:spPr>
        <p:txBody>
          <a:bodyPr/>
          <a:lstStyle/>
          <a:p>
            <a:endParaRPr lang="en-US"/>
          </a:p>
        </p:txBody>
      </p:sp>
      <p:sp>
        <p:nvSpPr>
          <p:cNvPr id="67" name="Picture Placeholder 2"/>
          <p:cNvSpPr>
            <a:spLocks noGrp="1"/>
          </p:cNvSpPr>
          <p:nvPr>
            <p:ph type="pic" sz="quarter" idx="17"/>
          </p:nvPr>
        </p:nvSpPr>
        <p:spPr>
          <a:xfrm>
            <a:off x="9422908" y="2246128"/>
            <a:ext cx="1127125" cy="1126332"/>
          </a:xfrm>
          <a:prstGeom prst="roundRect">
            <a:avLst>
              <a:gd name="adj" fmla="val 3982"/>
            </a:avLst>
          </a:prstGeom>
        </p:spPr>
        <p:txBody>
          <a:bodyPr/>
          <a:lstStyle/>
          <a:p>
            <a:endParaRPr lang="en-US"/>
          </a:p>
        </p:txBody>
      </p:sp>
      <p:sp>
        <p:nvSpPr>
          <p:cNvPr id="68" name="Picture Placeholder 2"/>
          <p:cNvSpPr>
            <a:spLocks noGrp="1"/>
          </p:cNvSpPr>
          <p:nvPr>
            <p:ph type="pic" sz="quarter" idx="18"/>
          </p:nvPr>
        </p:nvSpPr>
        <p:spPr>
          <a:xfrm>
            <a:off x="1533030" y="3372459"/>
            <a:ext cx="1127125" cy="1126332"/>
          </a:xfrm>
          <a:prstGeom prst="roundRect">
            <a:avLst>
              <a:gd name="adj" fmla="val 3982"/>
            </a:avLst>
          </a:prstGeom>
        </p:spPr>
        <p:txBody>
          <a:bodyPr/>
          <a:lstStyle/>
          <a:p>
            <a:endParaRPr lang="en-US"/>
          </a:p>
        </p:txBody>
      </p:sp>
      <p:sp>
        <p:nvSpPr>
          <p:cNvPr id="69" name="Picture Placeholder 2"/>
          <p:cNvSpPr>
            <a:spLocks noGrp="1"/>
          </p:cNvSpPr>
          <p:nvPr>
            <p:ph type="pic" sz="quarter" idx="19"/>
          </p:nvPr>
        </p:nvSpPr>
        <p:spPr>
          <a:xfrm>
            <a:off x="2660155" y="3372459"/>
            <a:ext cx="1127125" cy="1126332"/>
          </a:xfrm>
          <a:prstGeom prst="roundRect">
            <a:avLst>
              <a:gd name="adj" fmla="val 3982"/>
            </a:avLst>
          </a:prstGeom>
        </p:spPr>
        <p:txBody>
          <a:bodyPr/>
          <a:lstStyle/>
          <a:p>
            <a:endParaRPr lang="en-US"/>
          </a:p>
        </p:txBody>
      </p:sp>
      <p:sp>
        <p:nvSpPr>
          <p:cNvPr id="70" name="Picture Placeholder 2"/>
          <p:cNvSpPr>
            <a:spLocks noGrp="1"/>
          </p:cNvSpPr>
          <p:nvPr>
            <p:ph type="pic" sz="quarter" idx="20"/>
          </p:nvPr>
        </p:nvSpPr>
        <p:spPr>
          <a:xfrm>
            <a:off x="3787283" y="3372459"/>
            <a:ext cx="1127125" cy="1126332"/>
          </a:xfrm>
          <a:prstGeom prst="roundRect">
            <a:avLst>
              <a:gd name="adj" fmla="val 3982"/>
            </a:avLst>
          </a:prstGeom>
        </p:spPr>
        <p:txBody>
          <a:bodyPr/>
          <a:lstStyle/>
          <a:p>
            <a:endParaRPr lang="en-US"/>
          </a:p>
        </p:txBody>
      </p:sp>
      <p:sp>
        <p:nvSpPr>
          <p:cNvPr id="71" name="Picture Placeholder 2"/>
          <p:cNvSpPr>
            <a:spLocks noGrp="1"/>
          </p:cNvSpPr>
          <p:nvPr>
            <p:ph type="pic" sz="quarter" idx="21"/>
          </p:nvPr>
        </p:nvSpPr>
        <p:spPr>
          <a:xfrm>
            <a:off x="4914408" y="3372459"/>
            <a:ext cx="1127125" cy="1126332"/>
          </a:xfrm>
          <a:prstGeom prst="roundRect">
            <a:avLst>
              <a:gd name="adj" fmla="val 3982"/>
            </a:avLst>
          </a:prstGeom>
        </p:spPr>
        <p:txBody>
          <a:bodyPr/>
          <a:lstStyle/>
          <a:p>
            <a:endParaRPr lang="en-US"/>
          </a:p>
        </p:txBody>
      </p:sp>
      <p:sp>
        <p:nvSpPr>
          <p:cNvPr id="72" name="Picture Placeholder 2"/>
          <p:cNvSpPr>
            <a:spLocks noGrp="1"/>
          </p:cNvSpPr>
          <p:nvPr>
            <p:ph type="pic" sz="quarter" idx="22"/>
          </p:nvPr>
        </p:nvSpPr>
        <p:spPr>
          <a:xfrm>
            <a:off x="6041527" y="3372459"/>
            <a:ext cx="1127125" cy="1126332"/>
          </a:xfrm>
          <a:prstGeom prst="roundRect">
            <a:avLst>
              <a:gd name="adj" fmla="val 3982"/>
            </a:avLst>
          </a:prstGeom>
        </p:spPr>
        <p:txBody>
          <a:bodyPr/>
          <a:lstStyle/>
          <a:p>
            <a:endParaRPr lang="en-US"/>
          </a:p>
        </p:txBody>
      </p:sp>
      <p:sp>
        <p:nvSpPr>
          <p:cNvPr id="73" name="Picture Placeholder 2"/>
          <p:cNvSpPr>
            <a:spLocks noGrp="1"/>
          </p:cNvSpPr>
          <p:nvPr>
            <p:ph type="pic" sz="quarter" idx="23"/>
          </p:nvPr>
        </p:nvSpPr>
        <p:spPr>
          <a:xfrm>
            <a:off x="7168656" y="3372459"/>
            <a:ext cx="1127125" cy="1126332"/>
          </a:xfrm>
          <a:prstGeom prst="roundRect">
            <a:avLst>
              <a:gd name="adj" fmla="val 3982"/>
            </a:avLst>
          </a:prstGeom>
        </p:spPr>
        <p:txBody>
          <a:bodyPr/>
          <a:lstStyle/>
          <a:p>
            <a:endParaRPr lang="en-US"/>
          </a:p>
        </p:txBody>
      </p:sp>
      <p:sp>
        <p:nvSpPr>
          <p:cNvPr id="74" name="Picture Placeholder 2"/>
          <p:cNvSpPr>
            <a:spLocks noGrp="1"/>
          </p:cNvSpPr>
          <p:nvPr>
            <p:ph type="pic" sz="quarter" idx="24"/>
          </p:nvPr>
        </p:nvSpPr>
        <p:spPr>
          <a:xfrm>
            <a:off x="8295783" y="3372459"/>
            <a:ext cx="1127125" cy="1126332"/>
          </a:xfrm>
          <a:prstGeom prst="roundRect">
            <a:avLst>
              <a:gd name="adj" fmla="val 3982"/>
            </a:avLst>
          </a:prstGeom>
        </p:spPr>
        <p:txBody>
          <a:bodyPr/>
          <a:lstStyle/>
          <a:p>
            <a:endParaRPr lang="en-US"/>
          </a:p>
        </p:txBody>
      </p:sp>
      <p:sp>
        <p:nvSpPr>
          <p:cNvPr id="75" name="Picture Placeholder 2"/>
          <p:cNvSpPr>
            <a:spLocks noGrp="1"/>
          </p:cNvSpPr>
          <p:nvPr>
            <p:ph type="pic" sz="quarter" idx="25"/>
          </p:nvPr>
        </p:nvSpPr>
        <p:spPr>
          <a:xfrm>
            <a:off x="9422908" y="3372459"/>
            <a:ext cx="1127125" cy="1126332"/>
          </a:xfrm>
          <a:prstGeom prst="roundRect">
            <a:avLst>
              <a:gd name="adj" fmla="val 3982"/>
            </a:avLst>
          </a:prstGeom>
        </p:spPr>
        <p:txBody>
          <a:bodyPr/>
          <a:lstStyle/>
          <a:p>
            <a:endParaRPr lang="en-US"/>
          </a:p>
        </p:txBody>
      </p:sp>
    </p:spTree>
    <p:extLst>
      <p:ext uri="{BB962C8B-B14F-4D97-AF65-F5344CB8AC3E}">
        <p14:creationId xmlns:p14="http://schemas.microsoft.com/office/powerpoint/2010/main" val="1760996606"/>
      </p:ext>
    </p:extLst>
  </p:cSld>
  <p:clrMapOvr>
    <a:masterClrMapping/>
  </p:clrMapOvr>
  <p:transition xmlns:p14="http://schemas.microsoft.com/office/powerpoint/2010/mai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itle &amp; Subtitle (dark)">
    <p:bg>
      <p:bgPr>
        <a:solidFill>
          <a:srgbClr val="323744"/>
        </a:solidFill>
        <a:effectLst/>
      </p:bgPr>
    </p:bg>
    <p:spTree>
      <p:nvGrpSpPr>
        <p:cNvPr id="1" name=""/>
        <p:cNvGrpSpPr/>
        <p:nvPr/>
      </p:nvGrpSpPr>
      <p:grpSpPr>
        <a:xfrm>
          <a:off x="0" y="0"/>
          <a:ext cx="0" cy="0"/>
          <a:chOff x="0" y="0"/>
          <a:chExt cx="0" cy="0"/>
        </a:xfrm>
      </p:grpSpPr>
      <p:sp>
        <p:nvSpPr>
          <p:cNvPr id="39" name="Shape 39"/>
          <p:cNvSpPr>
            <a:spLocks noGrp="1"/>
          </p:cNvSpPr>
          <p:nvPr>
            <p:ph type="title" hasCustomPrompt="1"/>
          </p:nvPr>
        </p:nvSpPr>
        <p:spPr>
          <a:prstGeom prst="rect">
            <a:avLst/>
          </a:prstGeom>
        </p:spPr>
        <p:txBody>
          <a:bodyPr/>
          <a:lstStyle>
            <a:lvl1pPr>
              <a:defRPr>
                <a:solidFill>
                  <a:srgbClr val="FFFFFF"/>
                </a:solidFill>
              </a:defRPr>
            </a:lvl1pPr>
          </a:lstStyle>
          <a:p>
            <a:r>
              <a:t>Title Text</a:t>
            </a:r>
          </a:p>
        </p:txBody>
      </p:sp>
      <p:sp>
        <p:nvSpPr>
          <p:cNvPr id="40" name="Shape 40"/>
          <p:cNvSpPr>
            <a:spLocks noGrp="1"/>
          </p:cNvSpPr>
          <p:nvPr>
            <p:ph type="body" idx="1" hasCustomPrompt="1"/>
          </p:nvPr>
        </p:nvSpPr>
        <p:spPr>
          <a:prstGeom prst="rect">
            <a:avLst/>
          </a:prstGeom>
        </p:spPr>
        <p:txBody>
          <a:bodyPr/>
          <a:lstStyle>
            <a:lvl1pPr>
              <a:defRPr>
                <a:solidFill>
                  <a:srgbClr val="DCDEE0"/>
                </a:solidFill>
              </a:defRPr>
            </a:lvl1pPr>
            <a:lvl2pPr>
              <a:defRPr>
                <a:solidFill>
                  <a:srgbClr val="DCDEE0"/>
                </a:solidFill>
              </a:defRPr>
            </a:lvl2pPr>
            <a:lvl3pPr>
              <a:defRPr>
                <a:solidFill>
                  <a:srgbClr val="DCDEE0"/>
                </a:solidFill>
              </a:defRPr>
            </a:lvl3pPr>
            <a:lvl4pPr>
              <a:defRPr>
                <a:solidFill>
                  <a:srgbClr val="DCDEE0"/>
                </a:solidFill>
              </a:defRPr>
            </a:lvl4pPr>
            <a:lvl5pPr>
              <a:defRPr>
                <a:solidFill>
                  <a:srgbClr val="DCDEE0"/>
                </a:solidFill>
              </a:defRPr>
            </a:lvl5p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1437811919"/>
      </p:ext>
    </p:extLst>
  </p:cSld>
  <p:clrMapOvr>
    <a:masterClrMapping/>
  </p:clrMapOvr>
  <p:transition xmlns:p14="http://schemas.microsoft.com/office/powerpoint/2010/mai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Title &amp; Subtitle (dark) no hat">
    <p:bg>
      <p:bgPr>
        <a:solidFill>
          <a:srgbClr val="323744"/>
        </a:solidFill>
        <a:effectLst/>
      </p:bgPr>
    </p:bg>
    <p:spTree>
      <p:nvGrpSpPr>
        <p:cNvPr id="1" name=""/>
        <p:cNvGrpSpPr/>
        <p:nvPr/>
      </p:nvGrpSpPr>
      <p:grpSpPr>
        <a:xfrm>
          <a:off x="0" y="0"/>
          <a:ext cx="0" cy="0"/>
          <a:chOff x="0" y="0"/>
          <a:chExt cx="0" cy="0"/>
        </a:xfrm>
      </p:grpSpPr>
      <p:sp>
        <p:nvSpPr>
          <p:cNvPr id="67" name="Shape 67"/>
          <p:cNvSpPr>
            <a:spLocks noGrp="1"/>
          </p:cNvSpPr>
          <p:nvPr>
            <p:ph type="title" hasCustomPrompt="1"/>
          </p:nvPr>
        </p:nvSpPr>
        <p:spPr>
          <a:prstGeom prst="rect">
            <a:avLst/>
          </a:prstGeom>
        </p:spPr>
        <p:txBody>
          <a:bodyPr/>
          <a:lstStyle>
            <a:lvl1pPr>
              <a:defRPr>
                <a:solidFill>
                  <a:srgbClr val="FFFFFF"/>
                </a:solidFill>
              </a:defRPr>
            </a:lvl1pPr>
          </a:lstStyle>
          <a:p>
            <a:r>
              <a:t>Title Text</a:t>
            </a:r>
          </a:p>
        </p:txBody>
      </p:sp>
      <p:sp>
        <p:nvSpPr>
          <p:cNvPr id="68" name="Shape 68"/>
          <p:cNvSpPr>
            <a:spLocks noGrp="1"/>
          </p:cNvSpPr>
          <p:nvPr>
            <p:ph type="body" idx="1" hasCustomPrompt="1"/>
          </p:nvPr>
        </p:nvSpPr>
        <p:spPr>
          <a:prstGeom prst="rect">
            <a:avLst/>
          </a:prstGeom>
        </p:spPr>
        <p:txBody>
          <a:bodyPr/>
          <a:lstStyle>
            <a:lvl1pPr>
              <a:defRPr>
                <a:solidFill>
                  <a:srgbClr val="DCDEE0"/>
                </a:solidFill>
              </a:defRPr>
            </a:lvl1pPr>
            <a:lvl2pPr>
              <a:defRPr>
                <a:solidFill>
                  <a:srgbClr val="DCDEE0"/>
                </a:solidFill>
              </a:defRPr>
            </a:lvl2pPr>
            <a:lvl3pPr>
              <a:defRPr>
                <a:solidFill>
                  <a:srgbClr val="DCDEE0"/>
                </a:solidFill>
              </a:defRPr>
            </a:lvl3pPr>
            <a:lvl4pPr>
              <a:defRPr>
                <a:solidFill>
                  <a:srgbClr val="DCDEE0"/>
                </a:solidFill>
              </a:defRPr>
            </a:lvl4pPr>
            <a:lvl5pPr>
              <a:defRPr>
                <a:solidFill>
                  <a:srgbClr val="DCDEE0"/>
                </a:solidFill>
              </a:defRPr>
            </a:lvl5p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2597139050"/>
      </p:ext>
    </p:extLst>
  </p:cSld>
  <p:clrMapOvr>
    <a:masterClrMapping/>
  </p:clrMapOvr>
  <p:transition xmlns:p14="http://schemas.microsoft.com/office/powerpoint/2010/mai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itle - Center">
    <p:spTree>
      <p:nvGrpSpPr>
        <p:cNvPr id="1" name=""/>
        <p:cNvGrpSpPr/>
        <p:nvPr/>
      </p:nvGrpSpPr>
      <p:grpSpPr>
        <a:xfrm>
          <a:off x="0" y="0"/>
          <a:ext cx="0" cy="0"/>
          <a:chOff x="0" y="0"/>
          <a:chExt cx="0" cy="0"/>
        </a:xfrm>
      </p:grpSpPr>
      <p:sp>
        <p:nvSpPr>
          <p:cNvPr id="82" name="Shape 82"/>
          <p:cNvSpPr>
            <a:spLocks noGrp="1"/>
          </p:cNvSpPr>
          <p:nvPr>
            <p:ph type="title" hasCustomPrompt="1"/>
          </p:nvPr>
        </p:nvSpPr>
        <p:spPr>
          <a:xfrm>
            <a:off x="2416969" y="2268144"/>
            <a:ext cx="7358063" cy="2321719"/>
          </a:xfrm>
          <a:prstGeom prst="rect">
            <a:avLst/>
          </a:prstGeom>
        </p:spPr>
        <p:txBody>
          <a:bodyPr anchor="ctr"/>
          <a:lstStyle/>
          <a:p>
            <a:r>
              <a:t>Title Text</a:t>
            </a:r>
          </a:p>
        </p:txBody>
      </p:sp>
    </p:spTree>
    <p:extLst>
      <p:ext uri="{BB962C8B-B14F-4D97-AF65-F5344CB8AC3E}">
        <p14:creationId xmlns:p14="http://schemas.microsoft.com/office/powerpoint/2010/main" val="724531906"/>
      </p:ext>
    </p:extLst>
  </p:cSld>
  <p:clrMapOvr>
    <a:masterClrMapping/>
  </p:clrMapOvr>
  <p:transition xmlns:p14="http://schemas.microsoft.com/office/powerpoint/2010/mai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Photo - Vertical">
    <p:spTree>
      <p:nvGrpSpPr>
        <p:cNvPr id="1" name=""/>
        <p:cNvGrpSpPr/>
        <p:nvPr/>
      </p:nvGrpSpPr>
      <p:grpSpPr>
        <a:xfrm>
          <a:off x="0" y="0"/>
          <a:ext cx="0" cy="0"/>
          <a:chOff x="0" y="0"/>
          <a:chExt cx="0" cy="0"/>
        </a:xfrm>
      </p:grpSpPr>
      <p:sp>
        <p:nvSpPr>
          <p:cNvPr id="90" name="Shape 90"/>
          <p:cNvSpPr>
            <a:spLocks noGrp="1"/>
          </p:cNvSpPr>
          <p:nvPr>
            <p:ph type="pic" sz="half" idx="13"/>
          </p:nvPr>
        </p:nvSpPr>
        <p:spPr>
          <a:xfrm>
            <a:off x="6247804" y="446484"/>
            <a:ext cx="3750469" cy="5786438"/>
          </a:xfrm>
          <a:prstGeom prst="rect">
            <a:avLst/>
          </a:prstGeom>
        </p:spPr>
        <p:txBody>
          <a:bodyPr lIns="45720" tIns="22860" rIns="45720" bIns="22860">
            <a:noAutofit/>
          </a:bodyPr>
          <a:lstStyle/>
          <a:p>
            <a:endParaRPr/>
          </a:p>
        </p:txBody>
      </p:sp>
      <p:sp>
        <p:nvSpPr>
          <p:cNvPr id="91" name="Shape 91"/>
          <p:cNvSpPr>
            <a:spLocks noGrp="1"/>
          </p:cNvSpPr>
          <p:nvPr>
            <p:ph type="title" hasCustomPrompt="1"/>
          </p:nvPr>
        </p:nvSpPr>
        <p:spPr>
          <a:xfrm>
            <a:off x="2193732" y="446484"/>
            <a:ext cx="3750469" cy="2803923"/>
          </a:xfrm>
          <a:prstGeom prst="rect">
            <a:avLst/>
          </a:prstGeom>
        </p:spPr>
        <p:txBody>
          <a:bodyPr anchor="b"/>
          <a:lstStyle/>
          <a:p>
            <a:r>
              <a:rPr dirty="0"/>
              <a:t>Title Text</a:t>
            </a:r>
          </a:p>
        </p:txBody>
      </p:sp>
      <p:sp>
        <p:nvSpPr>
          <p:cNvPr id="92" name="Shape 92"/>
          <p:cNvSpPr>
            <a:spLocks noGrp="1"/>
          </p:cNvSpPr>
          <p:nvPr>
            <p:ph type="body" sz="quarter" idx="1" hasCustomPrompt="1"/>
          </p:nvPr>
        </p:nvSpPr>
        <p:spPr>
          <a:xfrm>
            <a:off x="2193732" y="3348633"/>
            <a:ext cx="3750469" cy="2884290"/>
          </a:xfrm>
          <a:prstGeom prst="rect">
            <a:avLst/>
          </a:prstGeom>
        </p:spPr>
        <p:txBody>
          <a:bodyPr/>
          <a:lstStyle>
            <a:lvl1pPr>
              <a:defRPr sz="1400" cap="all">
                <a:solidFill>
                  <a:srgbClr val="0D3E93"/>
                </a:solidFill>
                <a:latin typeface="+mn-lt"/>
                <a:ea typeface="Helvetica"/>
                <a:cs typeface="Helvetica"/>
                <a:sym typeface="Helvetica"/>
              </a:defRPr>
            </a:lvl1pPr>
            <a:lvl2pPr>
              <a:defRPr sz="1400" cap="all">
                <a:solidFill>
                  <a:srgbClr val="0D3E93"/>
                </a:solidFill>
                <a:latin typeface="+mn-lt"/>
                <a:ea typeface="Helvetica"/>
                <a:cs typeface="Helvetica"/>
                <a:sym typeface="Helvetica"/>
              </a:defRPr>
            </a:lvl2pPr>
            <a:lvl3pPr>
              <a:defRPr sz="1400" cap="all">
                <a:solidFill>
                  <a:srgbClr val="0D3E93"/>
                </a:solidFill>
                <a:latin typeface="+mn-lt"/>
                <a:ea typeface="Helvetica"/>
                <a:cs typeface="Helvetica"/>
                <a:sym typeface="Helvetica"/>
              </a:defRPr>
            </a:lvl3pPr>
            <a:lvl4pPr>
              <a:defRPr sz="1400" cap="all">
                <a:solidFill>
                  <a:srgbClr val="0D3E93"/>
                </a:solidFill>
                <a:latin typeface="+mn-lt"/>
                <a:ea typeface="Helvetica"/>
                <a:cs typeface="Helvetica"/>
                <a:sym typeface="Helvetica"/>
              </a:defRPr>
            </a:lvl4pPr>
            <a:lvl5pPr>
              <a:defRPr sz="1400" cap="all">
                <a:solidFill>
                  <a:srgbClr val="0D3E93"/>
                </a:solidFill>
                <a:latin typeface="+mn-lt"/>
                <a:ea typeface="Helvetica"/>
                <a:cs typeface="Helvetica"/>
                <a:sym typeface="Helvetica"/>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Tree>
    <p:extLst>
      <p:ext uri="{BB962C8B-B14F-4D97-AF65-F5344CB8AC3E}">
        <p14:creationId xmlns:p14="http://schemas.microsoft.com/office/powerpoint/2010/main" val="2149074744"/>
      </p:ext>
    </p:extLst>
  </p:cSld>
  <p:clrMapOvr>
    <a:masterClrMapping/>
  </p:clrMapOvr>
  <p:transition xmlns:p14="http://schemas.microsoft.com/office/powerpoint/2010/mai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Title - Top">
    <p:spTree>
      <p:nvGrpSpPr>
        <p:cNvPr id="1" name=""/>
        <p:cNvGrpSpPr/>
        <p:nvPr/>
      </p:nvGrpSpPr>
      <p:grpSpPr>
        <a:xfrm>
          <a:off x="0" y="0"/>
          <a:ext cx="0" cy="0"/>
          <a:chOff x="0" y="0"/>
          <a:chExt cx="0" cy="0"/>
        </a:xfrm>
      </p:grpSpPr>
      <p:sp>
        <p:nvSpPr>
          <p:cNvPr id="100" name="Shape 100"/>
          <p:cNvSpPr>
            <a:spLocks noGrp="1"/>
          </p:cNvSpPr>
          <p:nvPr>
            <p:ph type="title" hasCustomPrompt="1"/>
          </p:nvPr>
        </p:nvSpPr>
        <p:spPr>
          <a:xfrm>
            <a:off x="2193727" y="312545"/>
            <a:ext cx="7804547" cy="1518047"/>
          </a:xfrm>
          <a:prstGeom prst="rect">
            <a:avLst/>
          </a:prstGeom>
        </p:spPr>
        <p:txBody>
          <a:bodyPr anchor="ctr"/>
          <a:lstStyle/>
          <a:p>
            <a:r>
              <a:rPr dirty="0"/>
              <a:t>Title Text</a:t>
            </a:r>
          </a:p>
        </p:txBody>
      </p:sp>
    </p:spTree>
    <p:extLst>
      <p:ext uri="{BB962C8B-B14F-4D97-AF65-F5344CB8AC3E}">
        <p14:creationId xmlns:p14="http://schemas.microsoft.com/office/powerpoint/2010/main" val="2011433199"/>
      </p:ext>
    </p:extLst>
  </p:cSld>
  <p:clrMapOvr>
    <a:masterClrMapping/>
  </p:clrMapOvr>
  <p:transition xmlns:p14="http://schemas.microsoft.com/office/powerpoint/2010/mai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108" name="Shape 108"/>
          <p:cNvSpPr>
            <a:spLocks noGrp="1"/>
          </p:cNvSpPr>
          <p:nvPr>
            <p:ph type="title" hasCustomPrompt="1"/>
          </p:nvPr>
        </p:nvSpPr>
        <p:spPr>
          <a:xfrm>
            <a:off x="2193727" y="312545"/>
            <a:ext cx="7804547" cy="1518047"/>
          </a:xfrm>
          <a:prstGeom prst="rect">
            <a:avLst/>
          </a:prstGeom>
        </p:spPr>
        <p:txBody>
          <a:bodyPr anchor="ctr"/>
          <a:lstStyle/>
          <a:p>
            <a:r>
              <a:rPr dirty="0"/>
              <a:t>Title Text</a:t>
            </a:r>
          </a:p>
        </p:txBody>
      </p:sp>
      <p:sp>
        <p:nvSpPr>
          <p:cNvPr id="109" name="Shape 109"/>
          <p:cNvSpPr>
            <a:spLocks noGrp="1"/>
          </p:cNvSpPr>
          <p:nvPr>
            <p:ph type="body" idx="1" hasCustomPrompt="1"/>
          </p:nvPr>
        </p:nvSpPr>
        <p:spPr>
          <a:xfrm>
            <a:off x="2193727" y="1830586"/>
            <a:ext cx="7804547" cy="4420196"/>
          </a:xfrm>
          <a:prstGeom prst="rect">
            <a:avLst/>
          </a:prstGeom>
        </p:spPr>
        <p:txBody>
          <a:bodyPr anchor="ctr"/>
          <a:lstStyle>
            <a:lvl1pPr marL="185103" indent="-185103">
              <a:buSzPct val="75000"/>
              <a:buChar char="•"/>
            </a:lvl1pPr>
            <a:lvl2pPr marL="407353" indent="-185103">
              <a:buSzPct val="75000"/>
              <a:buChar char="•"/>
            </a:lvl2pPr>
            <a:lvl3pPr marL="629603" indent="-185103">
              <a:buSzPct val="75000"/>
              <a:buChar char="•"/>
            </a:lvl3pPr>
            <a:lvl4pPr marL="851853" indent="-185103">
              <a:buSzPct val="75000"/>
              <a:buChar char="•"/>
            </a:lvl4pPr>
            <a:lvl5pPr marL="1074103" indent="-185103">
              <a:buSzPct val="75000"/>
              <a:buChar cha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Tree>
    <p:extLst>
      <p:ext uri="{BB962C8B-B14F-4D97-AF65-F5344CB8AC3E}">
        <p14:creationId xmlns:p14="http://schemas.microsoft.com/office/powerpoint/2010/main" val="2435930600"/>
      </p:ext>
    </p:extLst>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3538507"/>
      </p:ext>
    </p:extLst>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Title, Bullets &amp; Photo">
    <p:spTree>
      <p:nvGrpSpPr>
        <p:cNvPr id="1" name=""/>
        <p:cNvGrpSpPr/>
        <p:nvPr/>
      </p:nvGrpSpPr>
      <p:grpSpPr>
        <a:xfrm>
          <a:off x="0" y="0"/>
          <a:ext cx="0" cy="0"/>
          <a:chOff x="0" y="0"/>
          <a:chExt cx="0" cy="0"/>
        </a:xfrm>
      </p:grpSpPr>
      <p:sp>
        <p:nvSpPr>
          <p:cNvPr id="117" name="Shape 117"/>
          <p:cNvSpPr>
            <a:spLocks noGrp="1"/>
          </p:cNvSpPr>
          <p:nvPr>
            <p:ph type="pic" sz="quarter" idx="13"/>
          </p:nvPr>
        </p:nvSpPr>
        <p:spPr>
          <a:xfrm>
            <a:off x="6247804" y="1830586"/>
            <a:ext cx="3750469" cy="4420196"/>
          </a:xfrm>
          <a:prstGeom prst="rect">
            <a:avLst/>
          </a:prstGeom>
        </p:spPr>
        <p:txBody>
          <a:bodyPr lIns="45720" tIns="22860" rIns="45720" bIns="22860">
            <a:noAutofit/>
          </a:bodyPr>
          <a:lstStyle/>
          <a:p>
            <a:endParaRPr/>
          </a:p>
        </p:txBody>
      </p:sp>
      <p:sp>
        <p:nvSpPr>
          <p:cNvPr id="118" name="Shape 118"/>
          <p:cNvSpPr>
            <a:spLocks noGrp="1"/>
          </p:cNvSpPr>
          <p:nvPr>
            <p:ph type="title" hasCustomPrompt="1"/>
          </p:nvPr>
        </p:nvSpPr>
        <p:spPr>
          <a:xfrm>
            <a:off x="2193727" y="312545"/>
            <a:ext cx="7804547" cy="1518047"/>
          </a:xfrm>
          <a:prstGeom prst="rect">
            <a:avLst/>
          </a:prstGeom>
        </p:spPr>
        <p:txBody>
          <a:bodyPr anchor="ctr"/>
          <a:lstStyle/>
          <a:p>
            <a:r>
              <a:t>Title Text</a:t>
            </a:r>
          </a:p>
        </p:txBody>
      </p:sp>
      <p:sp>
        <p:nvSpPr>
          <p:cNvPr id="119" name="Shape 119"/>
          <p:cNvSpPr>
            <a:spLocks noGrp="1"/>
          </p:cNvSpPr>
          <p:nvPr>
            <p:ph type="body" sz="quarter" idx="1" hasCustomPrompt="1"/>
          </p:nvPr>
        </p:nvSpPr>
        <p:spPr>
          <a:xfrm>
            <a:off x="2193732" y="1830586"/>
            <a:ext cx="3750469" cy="4420196"/>
          </a:xfrm>
          <a:prstGeom prst="rect">
            <a:avLst/>
          </a:prstGeom>
        </p:spPr>
        <p:txBody>
          <a:bodyPr anchor="ctr"/>
          <a:lstStyle>
            <a:lvl1pPr marL="195898" indent="-195898" algn="ctr">
              <a:spcBef>
                <a:spcPts val="2950"/>
              </a:spcBef>
              <a:buSzPct val="75000"/>
              <a:buChar char="•"/>
              <a:defRPr sz="1600" cap="all">
                <a:solidFill>
                  <a:srgbClr val="0D3E93"/>
                </a:solidFill>
                <a:latin typeface="+mn-lt"/>
                <a:ea typeface="Helvetica"/>
                <a:cs typeface="Helvetica"/>
                <a:sym typeface="Helvetica"/>
              </a:defRPr>
            </a:lvl1pPr>
            <a:lvl2pPr marL="367348" indent="-195898" algn="ctr">
              <a:spcBef>
                <a:spcPts val="2950"/>
              </a:spcBef>
              <a:buSzPct val="75000"/>
              <a:buChar char="•"/>
              <a:defRPr sz="1600" cap="all">
                <a:solidFill>
                  <a:srgbClr val="0D3E93"/>
                </a:solidFill>
                <a:latin typeface="+mn-lt"/>
                <a:ea typeface="Helvetica"/>
                <a:cs typeface="Helvetica"/>
                <a:sym typeface="Helvetica"/>
              </a:defRPr>
            </a:lvl2pPr>
            <a:lvl3pPr marL="538798" indent="-195898" algn="ctr">
              <a:spcBef>
                <a:spcPts val="2950"/>
              </a:spcBef>
              <a:buSzPct val="75000"/>
              <a:buChar char="•"/>
              <a:defRPr sz="1600" cap="all">
                <a:solidFill>
                  <a:srgbClr val="0D3E93"/>
                </a:solidFill>
                <a:latin typeface="+mn-lt"/>
                <a:ea typeface="Helvetica"/>
                <a:cs typeface="Helvetica"/>
                <a:sym typeface="Helvetica"/>
              </a:defRPr>
            </a:lvl3pPr>
            <a:lvl4pPr marL="710248" indent="-195898" algn="ctr">
              <a:spcBef>
                <a:spcPts val="2950"/>
              </a:spcBef>
              <a:buSzPct val="75000"/>
              <a:buChar char="•"/>
              <a:defRPr sz="1600" cap="all">
                <a:solidFill>
                  <a:srgbClr val="0D3E93"/>
                </a:solidFill>
                <a:latin typeface="+mn-lt"/>
                <a:ea typeface="Helvetica"/>
                <a:cs typeface="Helvetica"/>
                <a:sym typeface="Helvetica"/>
              </a:defRPr>
            </a:lvl4pPr>
            <a:lvl5pPr marL="881698" indent="-195898" algn="ctr">
              <a:spcBef>
                <a:spcPts val="2950"/>
              </a:spcBef>
              <a:buSzPct val="75000"/>
              <a:buChar char="•"/>
              <a:defRPr sz="1600" cap="all">
                <a:solidFill>
                  <a:srgbClr val="0D3E93"/>
                </a:solidFill>
                <a:latin typeface="+mn-lt"/>
                <a:ea typeface="Helvetica"/>
                <a:cs typeface="Helvetica"/>
                <a:sym typeface="Helvetica"/>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Tree>
    <p:extLst>
      <p:ext uri="{BB962C8B-B14F-4D97-AF65-F5344CB8AC3E}">
        <p14:creationId xmlns:p14="http://schemas.microsoft.com/office/powerpoint/2010/main" val="899519669"/>
      </p:ext>
    </p:extLst>
  </p:cSld>
  <p:clrMapOvr>
    <a:masterClrMapping/>
  </p:clrMapOvr>
  <p:transition xmlns:p14="http://schemas.microsoft.com/office/powerpoint/2010/mai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127" name="Shape 127"/>
          <p:cNvSpPr>
            <a:spLocks noGrp="1"/>
          </p:cNvSpPr>
          <p:nvPr>
            <p:ph type="body" idx="1" hasCustomPrompt="1"/>
          </p:nvPr>
        </p:nvSpPr>
        <p:spPr>
          <a:xfrm>
            <a:off x="2193727" y="892972"/>
            <a:ext cx="7804547" cy="5072063"/>
          </a:xfrm>
          <a:prstGeom prst="rect">
            <a:avLst/>
          </a:prstGeom>
        </p:spPr>
        <p:txBody>
          <a:bodyPr anchor="ctr"/>
          <a:lstStyle>
            <a:lvl1pPr marL="185103" indent="-185103">
              <a:buSzPct val="75000"/>
              <a:buChar char="•"/>
            </a:lvl1pPr>
            <a:lvl2pPr marL="407353" indent="-185103">
              <a:buSzPct val="75000"/>
              <a:buChar char="•"/>
            </a:lvl2pPr>
            <a:lvl3pPr marL="629603" indent="-185103">
              <a:buSzPct val="75000"/>
              <a:buChar char="•"/>
            </a:lvl3pPr>
            <a:lvl4pPr marL="851853" indent="-185103">
              <a:buSzPct val="75000"/>
              <a:buChar char="•"/>
            </a:lvl4pPr>
            <a:lvl5pPr marL="1074103" indent="-185103">
              <a:buSzPct val="75000"/>
              <a:buChar cha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Tree>
    <p:extLst>
      <p:ext uri="{BB962C8B-B14F-4D97-AF65-F5344CB8AC3E}">
        <p14:creationId xmlns:p14="http://schemas.microsoft.com/office/powerpoint/2010/main" val="1923021646"/>
      </p:ext>
    </p:extLst>
  </p:cSld>
  <p:clrMapOvr>
    <a:masterClrMapping/>
  </p:clrMapOvr>
  <p:transition xmlns:p14="http://schemas.microsoft.com/office/powerpoint/2010/mai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135" name="Shape 135"/>
          <p:cNvSpPr>
            <a:spLocks noGrp="1"/>
          </p:cNvSpPr>
          <p:nvPr>
            <p:ph type="pic" sz="quarter" idx="13"/>
          </p:nvPr>
        </p:nvSpPr>
        <p:spPr>
          <a:xfrm>
            <a:off x="6247804" y="3580805"/>
            <a:ext cx="3750469" cy="2652118"/>
          </a:xfrm>
          <a:prstGeom prst="rect">
            <a:avLst/>
          </a:prstGeom>
        </p:spPr>
        <p:txBody>
          <a:bodyPr lIns="45720" tIns="22860" rIns="45720" bIns="22860">
            <a:noAutofit/>
          </a:bodyPr>
          <a:lstStyle/>
          <a:p>
            <a:endParaRPr/>
          </a:p>
        </p:txBody>
      </p:sp>
      <p:sp>
        <p:nvSpPr>
          <p:cNvPr id="136" name="Shape 136"/>
          <p:cNvSpPr>
            <a:spLocks noGrp="1"/>
          </p:cNvSpPr>
          <p:nvPr>
            <p:ph type="pic" sz="quarter" idx="14"/>
          </p:nvPr>
        </p:nvSpPr>
        <p:spPr>
          <a:xfrm>
            <a:off x="6252177" y="625078"/>
            <a:ext cx="3750470" cy="2652118"/>
          </a:xfrm>
          <a:prstGeom prst="rect">
            <a:avLst/>
          </a:prstGeom>
        </p:spPr>
        <p:txBody>
          <a:bodyPr lIns="45720" tIns="22860" rIns="45720" bIns="22860">
            <a:noAutofit/>
          </a:bodyPr>
          <a:lstStyle/>
          <a:p>
            <a:endParaRPr/>
          </a:p>
        </p:txBody>
      </p:sp>
      <p:sp>
        <p:nvSpPr>
          <p:cNvPr id="137" name="Shape 137"/>
          <p:cNvSpPr>
            <a:spLocks noGrp="1"/>
          </p:cNvSpPr>
          <p:nvPr>
            <p:ph type="pic" sz="half" idx="15"/>
          </p:nvPr>
        </p:nvSpPr>
        <p:spPr>
          <a:xfrm>
            <a:off x="2193732" y="625078"/>
            <a:ext cx="3750469" cy="5607844"/>
          </a:xfrm>
          <a:prstGeom prst="rect">
            <a:avLst/>
          </a:prstGeom>
        </p:spPr>
        <p:txBody>
          <a:bodyPr lIns="45720" tIns="22860" rIns="45720" bIns="22860">
            <a:noAutofit/>
          </a:bodyPr>
          <a:lstStyle/>
          <a:p>
            <a:endParaRPr/>
          </a:p>
        </p:txBody>
      </p:sp>
    </p:spTree>
    <p:extLst>
      <p:ext uri="{BB962C8B-B14F-4D97-AF65-F5344CB8AC3E}">
        <p14:creationId xmlns:p14="http://schemas.microsoft.com/office/powerpoint/2010/main" val="3806808732"/>
      </p:ext>
    </p:extLst>
  </p:cSld>
  <p:clrMapOvr>
    <a:masterClrMapping/>
  </p:clrMapOvr>
  <p:transition xmlns:p14="http://schemas.microsoft.com/office/powerpoint/2010/mai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145" name="Shape 145"/>
          <p:cNvSpPr>
            <a:spLocks noGrp="1"/>
          </p:cNvSpPr>
          <p:nvPr>
            <p:ph type="body" sz="quarter" idx="13" hasCustomPrompt="1"/>
          </p:nvPr>
        </p:nvSpPr>
        <p:spPr>
          <a:xfrm>
            <a:off x="2416969" y="4473773"/>
            <a:ext cx="7358063" cy="302968"/>
          </a:xfrm>
          <a:prstGeom prst="rect">
            <a:avLst/>
          </a:prstGeom>
        </p:spPr>
        <p:txBody>
          <a:bodyPr>
            <a:spAutoFit/>
          </a:bodyPr>
          <a:lstStyle/>
          <a:p>
            <a:r>
              <a:rPr dirty="0"/>
              <a:t>–Johnny Appleseed</a:t>
            </a:r>
          </a:p>
        </p:txBody>
      </p:sp>
      <p:sp>
        <p:nvSpPr>
          <p:cNvPr id="146" name="Shape 146"/>
          <p:cNvSpPr>
            <a:spLocks noGrp="1"/>
          </p:cNvSpPr>
          <p:nvPr>
            <p:ph type="body" sz="quarter" idx="14" hasCustomPrompt="1"/>
          </p:nvPr>
        </p:nvSpPr>
        <p:spPr>
          <a:xfrm>
            <a:off x="2416969" y="3089993"/>
            <a:ext cx="7358063" cy="302968"/>
          </a:xfrm>
          <a:prstGeom prst="rect">
            <a:avLst/>
          </a:prstGeom>
        </p:spPr>
        <p:txBody>
          <a:bodyPr anchor="ctr">
            <a:spAutoFit/>
          </a:bodyPr>
          <a:lstStyle/>
          <a:p>
            <a:r>
              <a:rPr dirty="0"/>
              <a:t>“Type a quote here.” </a:t>
            </a:r>
          </a:p>
        </p:txBody>
      </p:sp>
    </p:spTree>
    <p:extLst>
      <p:ext uri="{BB962C8B-B14F-4D97-AF65-F5344CB8AC3E}">
        <p14:creationId xmlns:p14="http://schemas.microsoft.com/office/powerpoint/2010/main" val="3419022382"/>
      </p:ext>
    </p:extLst>
  </p:cSld>
  <p:clrMapOvr>
    <a:masterClrMapping/>
  </p:clrMapOvr>
  <p:transition xmlns:p14="http://schemas.microsoft.com/office/powerpoint/2010/mai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reserve="1">
  <p:cSld name="1_Photo">
    <p:spTree>
      <p:nvGrpSpPr>
        <p:cNvPr id="1" name=""/>
        <p:cNvGrpSpPr/>
        <p:nvPr/>
      </p:nvGrpSpPr>
      <p:grpSpPr>
        <a:xfrm>
          <a:off x="0" y="0"/>
          <a:ext cx="0" cy="0"/>
          <a:chOff x="0" y="0"/>
          <a:chExt cx="0" cy="0"/>
        </a:xfrm>
      </p:grpSpPr>
      <p:sp>
        <p:nvSpPr>
          <p:cNvPr id="154" name="Shape 154"/>
          <p:cNvSpPr>
            <a:spLocks noGrp="1"/>
          </p:cNvSpPr>
          <p:nvPr>
            <p:ph type="pic" idx="13"/>
          </p:nvPr>
        </p:nvSpPr>
        <p:spPr>
          <a:xfrm>
            <a:off x="0" y="0"/>
            <a:ext cx="12192000" cy="6858000"/>
          </a:xfrm>
          <a:prstGeom prst="rect">
            <a:avLst/>
          </a:prstGeom>
        </p:spPr>
        <p:txBody>
          <a:bodyPr lIns="45720" tIns="22860" rIns="45720" bIns="22860">
            <a:noAutofit/>
          </a:bodyPr>
          <a:lstStyle/>
          <a:p>
            <a:endParaRPr/>
          </a:p>
        </p:txBody>
      </p:sp>
    </p:spTree>
    <p:extLst>
      <p:ext uri="{BB962C8B-B14F-4D97-AF65-F5344CB8AC3E}">
        <p14:creationId xmlns:p14="http://schemas.microsoft.com/office/powerpoint/2010/main" val="2570947936"/>
      </p:ext>
    </p:extLst>
  </p:cSld>
  <p:clrMapOvr>
    <a:masterClrMapping/>
  </p:clrMapOvr>
  <p:transition xmlns:p14="http://schemas.microsoft.com/office/powerpoint/2010/main" spd="med"/>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7"/>
            <a:ext cx="2743200" cy="365125"/>
          </a:xfrm>
          <a:prstGeom prst="rect">
            <a:avLst/>
          </a:prstGeom>
        </p:spPr>
        <p:txBody>
          <a:bodyPr lIns="91440" tIns="45720" rIns="91440" bIns="45720"/>
          <a:lstStyle/>
          <a:p>
            <a:pPr defTabSz="410845" hangingPunct="0"/>
            <a:fld id="{BCBF3D6D-7D9A-4530-A537-0D6DD4DF2F35}" type="datetimeFigureOut">
              <a:rPr lang="en-US" sz="1400" kern="0" cap="all" smtClean="0">
                <a:solidFill>
                  <a:srgbClr val="0D3E93"/>
                </a:solidFill>
                <a:latin typeface="Helvetica"/>
                <a:cs typeface="Helvetica"/>
                <a:sym typeface="Helvetica"/>
              </a:rPr>
              <a:pPr defTabSz="410845" hangingPunct="0"/>
              <a:t>21/8/3</a:t>
            </a:fld>
            <a:endParaRPr lang="en-US" sz="1400" kern="0" cap="all">
              <a:solidFill>
                <a:srgbClr val="0D3E93"/>
              </a:solidFill>
              <a:latin typeface="Helvetica"/>
              <a:cs typeface="Helvetica"/>
              <a:sym typeface="Helvetica"/>
            </a:endParaRPr>
          </a:p>
        </p:txBody>
      </p:sp>
      <p:sp>
        <p:nvSpPr>
          <p:cNvPr id="3" name="Footer Placeholder 2"/>
          <p:cNvSpPr>
            <a:spLocks noGrp="1"/>
          </p:cNvSpPr>
          <p:nvPr>
            <p:ph type="ftr" sz="quarter" idx="11"/>
          </p:nvPr>
        </p:nvSpPr>
        <p:spPr>
          <a:xfrm>
            <a:off x="4038600" y="6356357"/>
            <a:ext cx="4114800" cy="365125"/>
          </a:xfrm>
          <a:prstGeom prst="rect">
            <a:avLst/>
          </a:prstGeom>
        </p:spPr>
        <p:txBody>
          <a:bodyPr lIns="91440" tIns="45720" rIns="91440" bIns="45720"/>
          <a:lstStyle/>
          <a:p>
            <a:pPr defTabSz="410845" hangingPunct="0"/>
            <a:endParaRPr lang="en-US" sz="1400" kern="0" cap="all">
              <a:solidFill>
                <a:srgbClr val="0D3E93"/>
              </a:solidFill>
              <a:latin typeface="Helvetica"/>
              <a:cs typeface="Helvetica"/>
              <a:sym typeface="Helvetica"/>
            </a:endParaRPr>
          </a:p>
        </p:txBody>
      </p:sp>
      <p:sp>
        <p:nvSpPr>
          <p:cNvPr id="4" name="Slide Number Placeholder 3"/>
          <p:cNvSpPr>
            <a:spLocks noGrp="1"/>
          </p:cNvSpPr>
          <p:nvPr>
            <p:ph type="sldNum" sz="quarter" idx="12"/>
          </p:nvPr>
        </p:nvSpPr>
        <p:spPr>
          <a:xfrm>
            <a:off x="8610600" y="6356357"/>
            <a:ext cx="2743200" cy="365125"/>
          </a:xfrm>
          <a:prstGeom prst="rect">
            <a:avLst/>
          </a:prstGeom>
        </p:spPr>
        <p:txBody>
          <a:bodyPr lIns="91440" tIns="45720" rIns="91440" bIns="45720"/>
          <a:lstStyle/>
          <a:p>
            <a:pPr defTabSz="410845" hangingPunct="0"/>
            <a:fld id="{A3E374E3-2222-408E-BAB6-4DE3AF7B841B}" type="slidenum">
              <a:rPr lang="en-US" sz="1400" kern="0" cap="all" smtClean="0">
                <a:solidFill>
                  <a:srgbClr val="0D3E93"/>
                </a:solidFill>
                <a:latin typeface="Helvetica"/>
                <a:cs typeface="Helvetica"/>
                <a:sym typeface="Helvetica"/>
              </a:rPr>
              <a:pPr defTabSz="410845" hangingPunct="0"/>
              <a:t>‹#›</a:t>
            </a:fld>
            <a:endParaRPr lang="en-US" sz="1400" kern="0" cap="all">
              <a:solidFill>
                <a:srgbClr val="0D3E93"/>
              </a:solidFill>
              <a:latin typeface="Helvetica"/>
              <a:cs typeface="Helvetica"/>
              <a:sym typeface="Helvetica"/>
            </a:endParaRPr>
          </a:p>
        </p:txBody>
      </p:sp>
    </p:spTree>
    <p:extLst>
      <p:ext uri="{BB962C8B-B14F-4D97-AF65-F5344CB8AC3E}">
        <p14:creationId xmlns:p14="http://schemas.microsoft.com/office/powerpoint/2010/main" val="624154212"/>
      </p:ext>
    </p:extLst>
  </p:cSld>
  <p:clrMapOvr>
    <a:masterClrMapping/>
  </p:clrMapOvr>
  <p:transition xmlns:p14="http://schemas.microsoft.com/office/powerpoint/2010/main" spd="med"/>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Placeholder-Imag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solidFill>
            <a:schemeClr val="bg1">
              <a:lumMod val="95000"/>
            </a:schemeClr>
          </a:solidFill>
        </p:spPr>
        <p:txBody>
          <a:bodyPr>
            <a:normAutofit/>
          </a:bodyPr>
          <a:lstStyle>
            <a:lvl1pPr>
              <a:defRPr sz="1400"/>
            </a:lvl1pPr>
          </a:lstStyle>
          <a:p>
            <a:endParaRPr lang="en-US"/>
          </a:p>
        </p:txBody>
      </p:sp>
    </p:spTree>
    <p:extLst>
      <p:ext uri="{BB962C8B-B14F-4D97-AF65-F5344CB8AC3E}">
        <p14:creationId xmlns:p14="http://schemas.microsoft.com/office/powerpoint/2010/main" val="1961427684"/>
      </p:ext>
    </p:extLst>
  </p:cSld>
  <p:clrMapOvr>
    <a:masterClrMapping/>
  </p:clrMapOvr>
  <p:transition xmlns:p14="http://schemas.microsoft.com/office/powerpoint/2010/main" spd="med"/>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0_Placeholder-Image">
    <p:spTree>
      <p:nvGrpSpPr>
        <p:cNvPr id="1" name=""/>
        <p:cNvGrpSpPr/>
        <p:nvPr/>
      </p:nvGrpSpPr>
      <p:grpSpPr>
        <a:xfrm>
          <a:off x="0" y="0"/>
          <a:ext cx="0" cy="0"/>
          <a:chOff x="0" y="0"/>
          <a:chExt cx="0" cy="0"/>
        </a:xfrm>
      </p:grpSpPr>
      <p:sp>
        <p:nvSpPr>
          <p:cNvPr id="6" name="Picture Placeholder 2"/>
          <p:cNvSpPr>
            <a:spLocks noGrp="1"/>
          </p:cNvSpPr>
          <p:nvPr>
            <p:ph type="pic" sz="quarter" idx="17"/>
          </p:nvPr>
        </p:nvSpPr>
        <p:spPr>
          <a:xfrm>
            <a:off x="5530151" y="0"/>
            <a:ext cx="5030510" cy="6858000"/>
          </a:xfrm>
          <a:solidFill>
            <a:schemeClr val="bg1">
              <a:lumMod val="95000"/>
            </a:schemeClr>
          </a:solidFill>
        </p:spPr>
        <p:txBody>
          <a:bodyPr>
            <a:normAutofit/>
          </a:bodyPr>
          <a:lstStyle>
            <a:lvl1pPr>
              <a:defRPr sz="1400"/>
            </a:lvl1pPr>
          </a:lstStyle>
          <a:p>
            <a:endParaRPr lang="en-US"/>
          </a:p>
        </p:txBody>
      </p:sp>
    </p:spTree>
    <p:extLst>
      <p:ext uri="{BB962C8B-B14F-4D97-AF65-F5344CB8AC3E}">
        <p14:creationId xmlns:p14="http://schemas.microsoft.com/office/powerpoint/2010/main" val="3762230791"/>
      </p:ext>
    </p:extLst>
  </p:cSld>
  <p:clrMapOvr>
    <a:masterClrMapping/>
  </p:clrMapOvr>
  <p:transition xmlns:p14="http://schemas.microsoft.com/office/powerpoint/2010/main" spd="med"/>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4_Placeholder-Image">
    <p:spTree>
      <p:nvGrpSpPr>
        <p:cNvPr id="1" name=""/>
        <p:cNvGrpSpPr/>
        <p:nvPr/>
      </p:nvGrpSpPr>
      <p:grpSpPr>
        <a:xfrm>
          <a:off x="0" y="0"/>
          <a:ext cx="0" cy="0"/>
          <a:chOff x="0" y="0"/>
          <a:chExt cx="0" cy="0"/>
        </a:xfrm>
      </p:grpSpPr>
      <p:sp>
        <p:nvSpPr>
          <p:cNvPr id="19" name="Picture Placeholder 2"/>
          <p:cNvSpPr>
            <a:spLocks noGrp="1"/>
          </p:cNvSpPr>
          <p:nvPr>
            <p:ph type="pic" sz="quarter" idx="15"/>
          </p:nvPr>
        </p:nvSpPr>
        <p:spPr>
          <a:xfrm>
            <a:off x="259211" y="259147"/>
            <a:ext cx="2708737" cy="2989385"/>
          </a:xfrm>
          <a:solidFill>
            <a:schemeClr val="bg1">
              <a:lumMod val="95000"/>
            </a:schemeClr>
          </a:solidFill>
        </p:spPr>
        <p:txBody>
          <a:bodyPr>
            <a:normAutofit/>
          </a:bodyPr>
          <a:lstStyle>
            <a:lvl1pPr>
              <a:defRPr sz="1400"/>
            </a:lvl1pPr>
          </a:lstStyle>
          <a:p>
            <a:endParaRPr lang="en-US"/>
          </a:p>
        </p:txBody>
      </p:sp>
      <p:sp>
        <p:nvSpPr>
          <p:cNvPr id="10" name="Picture Placeholder 2"/>
          <p:cNvSpPr>
            <a:spLocks noGrp="1"/>
          </p:cNvSpPr>
          <p:nvPr>
            <p:ph type="pic" sz="quarter" idx="16"/>
          </p:nvPr>
        </p:nvSpPr>
        <p:spPr>
          <a:xfrm>
            <a:off x="259211" y="3507677"/>
            <a:ext cx="2708737" cy="2989385"/>
          </a:xfrm>
          <a:solidFill>
            <a:schemeClr val="bg1">
              <a:lumMod val="95000"/>
            </a:schemeClr>
          </a:solidFill>
        </p:spPr>
        <p:txBody>
          <a:bodyPr>
            <a:normAutofit/>
          </a:bodyPr>
          <a:lstStyle>
            <a:lvl1pPr>
              <a:defRPr sz="1400"/>
            </a:lvl1pPr>
          </a:lstStyle>
          <a:p>
            <a:endParaRPr lang="en-US"/>
          </a:p>
        </p:txBody>
      </p:sp>
      <p:sp>
        <p:nvSpPr>
          <p:cNvPr id="11" name="Picture Placeholder 2"/>
          <p:cNvSpPr>
            <a:spLocks noGrp="1"/>
          </p:cNvSpPr>
          <p:nvPr>
            <p:ph type="pic" sz="quarter" idx="17"/>
          </p:nvPr>
        </p:nvSpPr>
        <p:spPr>
          <a:xfrm>
            <a:off x="3227162" y="1249008"/>
            <a:ext cx="4354713" cy="2989385"/>
          </a:xfrm>
          <a:solidFill>
            <a:schemeClr val="bg1">
              <a:lumMod val="95000"/>
            </a:schemeClr>
          </a:solidFill>
        </p:spPr>
        <p:txBody>
          <a:bodyPr>
            <a:normAutofit/>
          </a:bodyPr>
          <a:lstStyle>
            <a:lvl1pPr>
              <a:defRPr sz="1400"/>
            </a:lvl1pPr>
          </a:lstStyle>
          <a:p>
            <a:endParaRPr lang="en-US"/>
          </a:p>
        </p:txBody>
      </p:sp>
    </p:spTree>
    <p:extLst>
      <p:ext uri="{BB962C8B-B14F-4D97-AF65-F5344CB8AC3E}">
        <p14:creationId xmlns:p14="http://schemas.microsoft.com/office/powerpoint/2010/main" val="2154165872"/>
      </p:ext>
    </p:extLst>
  </p:cSld>
  <p:clrMapOvr>
    <a:masterClrMapping/>
  </p:clrMapOvr>
  <p:transition xmlns:p14="http://schemas.microsoft.com/office/powerpoint/2010/main" spd="med"/>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6_Placeholder-Image">
    <p:spTree>
      <p:nvGrpSpPr>
        <p:cNvPr id="1" name=""/>
        <p:cNvGrpSpPr/>
        <p:nvPr/>
      </p:nvGrpSpPr>
      <p:grpSpPr>
        <a:xfrm>
          <a:off x="0" y="0"/>
          <a:ext cx="0" cy="0"/>
          <a:chOff x="0" y="0"/>
          <a:chExt cx="0" cy="0"/>
        </a:xfrm>
      </p:grpSpPr>
      <p:sp>
        <p:nvSpPr>
          <p:cNvPr id="6" name="Picture Placeholder 2"/>
          <p:cNvSpPr>
            <a:spLocks noGrp="1"/>
          </p:cNvSpPr>
          <p:nvPr>
            <p:ph type="pic" sz="quarter" idx="13"/>
          </p:nvPr>
        </p:nvSpPr>
        <p:spPr>
          <a:xfrm>
            <a:off x="0" y="0"/>
            <a:ext cx="12192000" cy="4800600"/>
          </a:xfrm>
          <a:solidFill>
            <a:schemeClr val="bg1">
              <a:lumMod val="95000"/>
            </a:schemeClr>
          </a:solidFill>
        </p:spPr>
        <p:txBody>
          <a:bodyPr>
            <a:normAutofit/>
          </a:bodyPr>
          <a:lstStyle>
            <a:lvl1pPr>
              <a:defRPr sz="1400"/>
            </a:lvl1pPr>
          </a:lstStyle>
          <a:p>
            <a:endParaRPr lang="en-US"/>
          </a:p>
        </p:txBody>
      </p:sp>
    </p:spTree>
    <p:extLst>
      <p:ext uri="{BB962C8B-B14F-4D97-AF65-F5344CB8AC3E}">
        <p14:creationId xmlns:p14="http://schemas.microsoft.com/office/powerpoint/2010/main" val="2176959654"/>
      </p:ext>
    </p:extLst>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lIns="91440" tIns="45720" rIns="91440" bIns="45720"/>
          <a:lstStyle/>
          <a:p>
            <a:r>
              <a:rPr lang="zh-CN" altLang="en-US" smtClean="0"/>
              <a:t>单击此处编辑母版标题样式</a:t>
            </a:r>
            <a:endParaRPr lang="zh-CN" altLang="en-US"/>
          </a:p>
        </p:txBody>
      </p:sp>
      <p:sp>
        <p:nvSpPr>
          <p:cNvPr id="4" name="矩形 3"/>
          <p:cNvSpPr/>
          <p:nvPr userDrawn="1"/>
        </p:nvSpPr>
        <p:spPr>
          <a:xfrm>
            <a:off x="8325228" y="6545431"/>
            <a:ext cx="775136" cy="246221"/>
          </a:xfrm>
          <a:prstGeom prst="rect">
            <a:avLst/>
          </a:prstGeom>
        </p:spPr>
        <p:txBody>
          <a:bodyPr wrap="square" lIns="91440" tIns="45720" rIns="91440" bIns="45720">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4089610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388BEE7-AE0F-4D1C-920F-69BEBAF47EEE}"/>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73E1DA07-BE28-4F9A-8523-BB1714C67F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8B13BD80-135D-4C35-8851-C4136B08475B}"/>
              </a:ext>
            </a:extLst>
          </p:cNvPr>
          <p:cNvSpPr>
            <a:spLocks noGrp="1"/>
          </p:cNvSpPr>
          <p:nvPr>
            <p:ph type="dt" sz="half" idx="10"/>
          </p:nvPr>
        </p:nvSpPr>
        <p:spPr/>
        <p:txBody>
          <a:bodyPr/>
          <a:lstStyle/>
          <a:p>
            <a:fld id="{5E94DBC1-2A95-4A71-A1D5-28FEDFD9CFB8}" type="datetimeFigureOut">
              <a:rPr lang="zh-CN" altLang="en-US" smtClean="0">
                <a:solidFill>
                  <a:prstClr val="black">
                    <a:tint val="75000"/>
                  </a:prstClr>
                </a:solidFill>
              </a:rPr>
              <a:pPr/>
              <a:t>21/8/3</a:t>
            </a:fld>
            <a:endParaRPr lang="zh-CN" altLang="en-US">
              <a:solidFill>
                <a:prstClr val="black">
                  <a:tint val="75000"/>
                </a:prstClr>
              </a:solidFill>
            </a:endParaRPr>
          </a:p>
        </p:txBody>
      </p:sp>
      <p:sp>
        <p:nvSpPr>
          <p:cNvPr id="5" name="页脚占位符 4">
            <a:extLst>
              <a:ext uri="{FF2B5EF4-FFF2-40B4-BE49-F238E27FC236}">
                <a16:creationId xmlns:a16="http://schemas.microsoft.com/office/drawing/2014/main" xmlns="" id="{9DFEBE9C-BB9E-43E0-BF24-36C1308037B9}"/>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a:extLst>
              <a:ext uri="{FF2B5EF4-FFF2-40B4-BE49-F238E27FC236}">
                <a16:creationId xmlns:a16="http://schemas.microsoft.com/office/drawing/2014/main" xmlns="" id="{2845728C-D1C1-46FF-9B7A-479FF5864B1F}"/>
              </a:ext>
            </a:extLst>
          </p:cNvPr>
          <p:cNvSpPr>
            <a:spLocks noGrp="1"/>
          </p:cNvSpPr>
          <p:nvPr>
            <p:ph type="sldNum" sz="quarter" idx="12"/>
          </p:nvPr>
        </p:nvSpPr>
        <p:spPr/>
        <p:txBody>
          <a:bodyPr/>
          <a:lstStyle/>
          <a:p>
            <a:fld id="{66A8FE53-55C0-41F9-8266-CAC9071067F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41455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8E27642-7B39-4F69-9984-883812EF6FE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C7D113B5-5A49-4074-8DAA-5367DD201451}"/>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1598582-6870-4A18-BD9A-C44B62498AE6}"/>
              </a:ext>
            </a:extLst>
          </p:cNvPr>
          <p:cNvSpPr>
            <a:spLocks noGrp="1"/>
          </p:cNvSpPr>
          <p:nvPr>
            <p:ph type="dt" sz="half" idx="10"/>
          </p:nvPr>
        </p:nvSpPr>
        <p:spPr/>
        <p:txBody>
          <a:bodyPr/>
          <a:lstStyle/>
          <a:p>
            <a:fld id="{5E94DBC1-2A95-4A71-A1D5-28FEDFD9CFB8}" type="datetimeFigureOut">
              <a:rPr lang="zh-CN" altLang="en-US" smtClean="0">
                <a:solidFill>
                  <a:prstClr val="black">
                    <a:tint val="75000"/>
                  </a:prstClr>
                </a:solidFill>
              </a:rPr>
              <a:pPr/>
              <a:t>21/8/3</a:t>
            </a:fld>
            <a:endParaRPr lang="zh-CN" altLang="en-US">
              <a:solidFill>
                <a:prstClr val="black">
                  <a:tint val="75000"/>
                </a:prstClr>
              </a:solidFill>
            </a:endParaRPr>
          </a:p>
        </p:txBody>
      </p:sp>
      <p:sp>
        <p:nvSpPr>
          <p:cNvPr id="5" name="页脚占位符 4">
            <a:extLst>
              <a:ext uri="{FF2B5EF4-FFF2-40B4-BE49-F238E27FC236}">
                <a16:creationId xmlns:a16="http://schemas.microsoft.com/office/drawing/2014/main" xmlns="" id="{0D2EC8CD-B80E-44D5-8B94-C8F6EAF5F6B2}"/>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a:extLst>
              <a:ext uri="{FF2B5EF4-FFF2-40B4-BE49-F238E27FC236}">
                <a16:creationId xmlns:a16="http://schemas.microsoft.com/office/drawing/2014/main" xmlns="" id="{E4644F8A-C71A-4231-A60D-F8FE3388747C}"/>
              </a:ext>
            </a:extLst>
          </p:cNvPr>
          <p:cNvSpPr>
            <a:spLocks noGrp="1"/>
          </p:cNvSpPr>
          <p:nvPr>
            <p:ph type="sldNum" sz="quarter" idx="12"/>
          </p:nvPr>
        </p:nvSpPr>
        <p:spPr/>
        <p:txBody>
          <a:bodyPr/>
          <a:lstStyle/>
          <a:p>
            <a:fld id="{66A8FE53-55C0-41F9-8266-CAC9071067F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485288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56C2BC7-484F-40DB-B4F2-11F03B18AB83}"/>
              </a:ext>
            </a:extLst>
          </p:cNvPr>
          <p:cNvSpPr>
            <a:spLocks noGrp="1"/>
          </p:cNvSpPr>
          <p:nvPr>
            <p:ph type="title"/>
          </p:nvPr>
        </p:nvSpPr>
        <p:spPr>
          <a:xfrm>
            <a:off x="831850" y="1709741"/>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AB826162-08DF-4B72-BB98-EED002616398}"/>
              </a:ext>
            </a:extLst>
          </p:cNvPr>
          <p:cNvSpPr>
            <a:spLocks noGrp="1"/>
          </p:cNvSpPr>
          <p:nvPr>
            <p:ph type="body" idx="1"/>
          </p:nvPr>
        </p:nvSpPr>
        <p:spPr>
          <a:xfrm>
            <a:off x="831850" y="4589466"/>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2A344148-EE74-44DC-A1E8-BCDFF093A469}"/>
              </a:ext>
            </a:extLst>
          </p:cNvPr>
          <p:cNvSpPr>
            <a:spLocks noGrp="1"/>
          </p:cNvSpPr>
          <p:nvPr>
            <p:ph type="dt" sz="half" idx="10"/>
          </p:nvPr>
        </p:nvSpPr>
        <p:spPr/>
        <p:txBody>
          <a:bodyPr/>
          <a:lstStyle/>
          <a:p>
            <a:fld id="{5E94DBC1-2A95-4A71-A1D5-28FEDFD9CFB8}" type="datetimeFigureOut">
              <a:rPr lang="zh-CN" altLang="en-US" smtClean="0">
                <a:solidFill>
                  <a:prstClr val="black">
                    <a:tint val="75000"/>
                  </a:prstClr>
                </a:solidFill>
              </a:rPr>
              <a:pPr/>
              <a:t>21/8/3</a:t>
            </a:fld>
            <a:endParaRPr lang="zh-CN" altLang="en-US">
              <a:solidFill>
                <a:prstClr val="black">
                  <a:tint val="75000"/>
                </a:prstClr>
              </a:solidFill>
            </a:endParaRPr>
          </a:p>
        </p:txBody>
      </p:sp>
      <p:sp>
        <p:nvSpPr>
          <p:cNvPr id="5" name="页脚占位符 4">
            <a:extLst>
              <a:ext uri="{FF2B5EF4-FFF2-40B4-BE49-F238E27FC236}">
                <a16:creationId xmlns:a16="http://schemas.microsoft.com/office/drawing/2014/main" xmlns="" id="{3BD50F91-CE80-4ED3-BCC7-2FAA7E030E37}"/>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a:extLst>
              <a:ext uri="{FF2B5EF4-FFF2-40B4-BE49-F238E27FC236}">
                <a16:creationId xmlns:a16="http://schemas.microsoft.com/office/drawing/2014/main" xmlns="" id="{A78F3066-AC3F-429F-961D-E1F8FB1E4249}"/>
              </a:ext>
            </a:extLst>
          </p:cNvPr>
          <p:cNvSpPr>
            <a:spLocks noGrp="1"/>
          </p:cNvSpPr>
          <p:nvPr>
            <p:ph type="sldNum" sz="quarter" idx="12"/>
          </p:nvPr>
        </p:nvSpPr>
        <p:spPr/>
        <p:txBody>
          <a:bodyPr/>
          <a:lstStyle/>
          <a:p>
            <a:fld id="{66A8FE53-55C0-41F9-8266-CAC9071067F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38317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62FC9ED-3E66-4B9C-95A3-48DF4342DAD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C668A639-BFBA-4D05-AA70-F15A5639B350}"/>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FD5BC033-F6E2-4930-BA4E-CC7283F658F2}"/>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90CD56BB-FDDA-4CEE-B7E3-FBEF7F9EF076}"/>
              </a:ext>
            </a:extLst>
          </p:cNvPr>
          <p:cNvSpPr>
            <a:spLocks noGrp="1"/>
          </p:cNvSpPr>
          <p:nvPr>
            <p:ph type="dt" sz="half" idx="10"/>
          </p:nvPr>
        </p:nvSpPr>
        <p:spPr/>
        <p:txBody>
          <a:bodyPr/>
          <a:lstStyle/>
          <a:p>
            <a:fld id="{5E94DBC1-2A95-4A71-A1D5-28FEDFD9CFB8}" type="datetimeFigureOut">
              <a:rPr lang="zh-CN" altLang="en-US" smtClean="0">
                <a:solidFill>
                  <a:prstClr val="black">
                    <a:tint val="75000"/>
                  </a:prstClr>
                </a:solidFill>
              </a:rPr>
              <a:pPr/>
              <a:t>21/8/3</a:t>
            </a:fld>
            <a:endParaRPr lang="zh-CN" altLang="en-US">
              <a:solidFill>
                <a:prstClr val="black">
                  <a:tint val="75000"/>
                </a:prstClr>
              </a:solidFill>
            </a:endParaRPr>
          </a:p>
        </p:txBody>
      </p:sp>
      <p:sp>
        <p:nvSpPr>
          <p:cNvPr id="6" name="页脚占位符 5">
            <a:extLst>
              <a:ext uri="{FF2B5EF4-FFF2-40B4-BE49-F238E27FC236}">
                <a16:creationId xmlns:a16="http://schemas.microsoft.com/office/drawing/2014/main" xmlns="" id="{014E3908-BEA6-4F53-9C3A-630DB11A8684}"/>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a:extLst>
              <a:ext uri="{FF2B5EF4-FFF2-40B4-BE49-F238E27FC236}">
                <a16:creationId xmlns:a16="http://schemas.microsoft.com/office/drawing/2014/main" xmlns="" id="{31BEFE26-6EEA-40B7-AACB-F6CD8924E556}"/>
              </a:ext>
            </a:extLst>
          </p:cNvPr>
          <p:cNvSpPr>
            <a:spLocks noGrp="1"/>
          </p:cNvSpPr>
          <p:nvPr>
            <p:ph type="sldNum" sz="quarter" idx="12"/>
          </p:nvPr>
        </p:nvSpPr>
        <p:spPr/>
        <p:txBody>
          <a:bodyPr/>
          <a:lstStyle/>
          <a:p>
            <a:fld id="{66A8FE53-55C0-41F9-8266-CAC9071067F6}" type="slidenum">
              <a:rPr lang="zh-CN" altLang="en-US" smtClean="0">
                <a:solidFill>
                  <a:prstClr val="black">
                    <a:tint val="75000"/>
                  </a:prstClr>
                </a:solidFill>
              </a:rPr>
              <a:pPr/>
              <a:t>‹#›</a:t>
            </a:fld>
            <a:endParaRPr lang="zh-CN" altLang="en-US">
              <a:solidFill>
                <a:prstClr val="black">
                  <a:tint val="75000"/>
                </a:prstClr>
              </a:solidFill>
            </a:endParaRPr>
          </a:p>
        </p:txBody>
      </p:sp>
      <p:sp>
        <p:nvSpPr>
          <p:cNvPr id="9" name="矩形 8"/>
          <p:cNvSpPr/>
          <p:nvPr userDrawn="1"/>
        </p:nvSpPr>
        <p:spPr>
          <a:xfrm>
            <a:off x="8733453" y="6414796"/>
            <a:ext cx="775136" cy="246221"/>
          </a:xfrm>
          <a:prstGeom prst="rect">
            <a:avLst/>
          </a:prstGeom>
        </p:spPr>
        <p:txBody>
          <a:bodyPr wrap="square" lIns="91440" tIns="45720" rIns="91440" bIns="45720">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0243859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0697C45-105B-4A14-8C6F-DC30E8AC6093}"/>
              </a:ext>
            </a:extLst>
          </p:cNvPr>
          <p:cNvSpPr>
            <a:spLocks noGrp="1"/>
          </p:cNvSpPr>
          <p:nvPr>
            <p:ph type="title"/>
          </p:nvPr>
        </p:nvSpPr>
        <p:spPr>
          <a:xfrm>
            <a:off x="839788" y="365128"/>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9C4F7023-752A-4088-9023-1D4766252690}"/>
              </a:ext>
            </a:extLst>
          </p:cNvPr>
          <p:cNvSpPr>
            <a:spLocks noGrp="1"/>
          </p:cNvSpPr>
          <p:nvPr>
            <p:ph type="body" idx="1"/>
          </p:nvPr>
        </p:nvSpPr>
        <p:spPr>
          <a:xfrm>
            <a:off x="839791"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AD71CA7A-A65B-4276-80E6-1533F1191885}"/>
              </a:ext>
            </a:extLst>
          </p:cNvPr>
          <p:cNvSpPr>
            <a:spLocks noGrp="1"/>
          </p:cNvSpPr>
          <p:nvPr>
            <p:ph sz="half" idx="2"/>
          </p:nvPr>
        </p:nvSpPr>
        <p:spPr>
          <a:xfrm>
            <a:off x="839791"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081F4E84-9144-4749-86B7-C6EDE7200CC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1A504633-A787-4219-A72A-E5CB9C7895BA}"/>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5753B61F-BA69-4705-BAD0-37D92DAA04AB}"/>
              </a:ext>
            </a:extLst>
          </p:cNvPr>
          <p:cNvSpPr>
            <a:spLocks noGrp="1"/>
          </p:cNvSpPr>
          <p:nvPr>
            <p:ph type="dt" sz="half" idx="10"/>
          </p:nvPr>
        </p:nvSpPr>
        <p:spPr/>
        <p:txBody>
          <a:bodyPr/>
          <a:lstStyle/>
          <a:p>
            <a:fld id="{5E94DBC1-2A95-4A71-A1D5-28FEDFD9CFB8}" type="datetimeFigureOut">
              <a:rPr lang="zh-CN" altLang="en-US" smtClean="0">
                <a:solidFill>
                  <a:prstClr val="black">
                    <a:tint val="75000"/>
                  </a:prstClr>
                </a:solidFill>
              </a:rPr>
              <a:pPr/>
              <a:t>21/8/3</a:t>
            </a:fld>
            <a:endParaRPr lang="zh-CN" altLang="en-US">
              <a:solidFill>
                <a:prstClr val="black">
                  <a:tint val="75000"/>
                </a:prstClr>
              </a:solidFill>
            </a:endParaRPr>
          </a:p>
        </p:txBody>
      </p:sp>
      <p:sp>
        <p:nvSpPr>
          <p:cNvPr id="8" name="页脚占位符 7">
            <a:extLst>
              <a:ext uri="{FF2B5EF4-FFF2-40B4-BE49-F238E27FC236}">
                <a16:creationId xmlns:a16="http://schemas.microsoft.com/office/drawing/2014/main" xmlns="" id="{3A68CD89-BA3D-4392-BE82-55071CDD54A8}"/>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a:extLst>
              <a:ext uri="{FF2B5EF4-FFF2-40B4-BE49-F238E27FC236}">
                <a16:creationId xmlns:a16="http://schemas.microsoft.com/office/drawing/2014/main" xmlns="" id="{A1141E33-4D5C-43E8-8DC5-AFC9DF68D687}"/>
              </a:ext>
            </a:extLst>
          </p:cNvPr>
          <p:cNvSpPr>
            <a:spLocks noGrp="1"/>
          </p:cNvSpPr>
          <p:nvPr>
            <p:ph type="sldNum" sz="quarter" idx="12"/>
          </p:nvPr>
        </p:nvSpPr>
        <p:spPr/>
        <p:txBody>
          <a:bodyPr/>
          <a:lstStyle/>
          <a:p>
            <a:fld id="{66A8FE53-55C0-41F9-8266-CAC9071067F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839616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4D859F1-02E5-40DF-BB54-18228E3141D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90944BCE-26CF-44A5-B8C4-C75F72B7D0B9}"/>
              </a:ext>
            </a:extLst>
          </p:cNvPr>
          <p:cNvSpPr>
            <a:spLocks noGrp="1"/>
          </p:cNvSpPr>
          <p:nvPr>
            <p:ph type="dt" sz="half" idx="10"/>
          </p:nvPr>
        </p:nvSpPr>
        <p:spPr/>
        <p:txBody>
          <a:bodyPr/>
          <a:lstStyle/>
          <a:p>
            <a:fld id="{5E94DBC1-2A95-4A71-A1D5-28FEDFD9CFB8}" type="datetimeFigureOut">
              <a:rPr lang="zh-CN" altLang="en-US" smtClean="0">
                <a:solidFill>
                  <a:prstClr val="black">
                    <a:tint val="75000"/>
                  </a:prstClr>
                </a:solidFill>
              </a:rPr>
              <a:pPr/>
              <a:t>21/8/3</a:t>
            </a:fld>
            <a:endParaRPr lang="zh-CN" altLang="en-US">
              <a:solidFill>
                <a:prstClr val="black">
                  <a:tint val="75000"/>
                </a:prstClr>
              </a:solidFill>
            </a:endParaRPr>
          </a:p>
        </p:txBody>
      </p:sp>
      <p:sp>
        <p:nvSpPr>
          <p:cNvPr id="4" name="页脚占位符 3">
            <a:extLst>
              <a:ext uri="{FF2B5EF4-FFF2-40B4-BE49-F238E27FC236}">
                <a16:creationId xmlns:a16="http://schemas.microsoft.com/office/drawing/2014/main" xmlns="" id="{DB38C87A-75B2-4E00-990B-E53814465225}"/>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a:extLst>
              <a:ext uri="{FF2B5EF4-FFF2-40B4-BE49-F238E27FC236}">
                <a16:creationId xmlns:a16="http://schemas.microsoft.com/office/drawing/2014/main" xmlns="" id="{DAE790D9-B0C5-4354-8CCF-92FDE710BFDD}"/>
              </a:ext>
            </a:extLst>
          </p:cNvPr>
          <p:cNvSpPr>
            <a:spLocks noGrp="1"/>
          </p:cNvSpPr>
          <p:nvPr>
            <p:ph type="sldNum" sz="quarter" idx="12"/>
          </p:nvPr>
        </p:nvSpPr>
        <p:spPr/>
        <p:txBody>
          <a:bodyPr/>
          <a:lstStyle/>
          <a:p>
            <a:fld id="{66A8FE53-55C0-41F9-8266-CAC9071067F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936797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16256721-A988-4387-8359-5CE13EDB6412}"/>
              </a:ext>
            </a:extLst>
          </p:cNvPr>
          <p:cNvSpPr>
            <a:spLocks noGrp="1"/>
          </p:cNvSpPr>
          <p:nvPr>
            <p:ph type="dt" sz="half" idx="10"/>
          </p:nvPr>
        </p:nvSpPr>
        <p:spPr/>
        <p:txBody>
          <a:bodyPr/>
          <a:lstStyle/>
          <a:p>
            <a:fld id="{5E94DBC1-2A95-4A71-A1D5-28FEDFD9CFB8}" type="datetimeFigureOut">
              <a:rPr lang="zh-CN" altLang="en-US" smtClean="0">
                <a:solidFill>
                  <a:prstClr val="black">
                    <a:tint val="75000"/>
                  </a:prstClr>
                </a:solidFill>
              </a:rPr>
              <a:pPr/>
              <a:t>21/8/3</a:t>
            </a:fld>
            <a:endParaRPr lang="zh-CN" altLang="en-US">
              <a:solidFill>
                <a:prstClr val="black">
                  <a:tint val="75000"/>
                </a:prstClr>
              </a:solidFill>
            </a:endParaRPr>
          </a:p>
        </p:txBody>
      </p:sp>
      <p:sp>
        <p:nvSpPr>
          <p:cNvPr id="3" name="页脚占位符 2">
            <a:extLst>
              <a:ext uri="{FF2B5EF4-FFF2-40B4-BE49-F238E27FC236}">
                <a16:creationId xmlns:a16="http://schemas.microsoft.com/office/drawing/2014/main" xmlns="" id="{53F9B15E-0967-45E7-9A40-B4FC5D2EEBB9}"/>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a:extLst>
              <a:ext uri="{FF2B5EF4-FFF2-40B4-BE49-F238E27FC236}">
                <a16:creationId xmlns:a16="http://schemas.microsoft.com/office/drawing/2014/main" xmlns="" id="{53D5F833-6ECC-4EFE-9CBB-3EDE83F97095}"/>
              </a:ext>
            </a:extLst>
          </p:cNvPr>
          <p:cNvSpPr>
            <a:spLocks noGrp="1"/>
          </p:cNvSpPr>
          <p:nvPr>
            <p:ph type="sldNum" sz="quarter" idx="12"/>
          </p:nvPr>
        </p:nvSpPr>
        <p:spPr/>
        <p:txBody>
          <a:bodyPr/>
          <a:lstStyle/>
          <a:p>
            <a:fld id="{66A8FE53-55C0-41F9-8266-CAC9071067F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726401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E7140E7-CB0C-4757-82F3-9ADD4C369689}"/>
              </a:ext>
            </a:extLst>
          </p:cNvPr>
          <p:cNvSpPr>
            <a:spLocks noGrp="1"/>
          </p:cNvSpPr>
          <p:nvPr>
            <p:ph type="title"/>
          </p:nvPr>
        </p:nvSpPr>
        <p:spPr>
          <a:xfrm>
            <a:off x="839791"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067B82AE-EB4A-46E7-9BD0-F773221C6509}"/>
              </a:ext>
            </a:extLst>
          </p:cNvPr>
          <p:cNvSpPr>
            <a:spLocks noGrp="1"/>
          </p:cNvSpPr>
          <p:nvPr>
            <p:ph idx="1"/>
          </p:nvPr>
        </p:nvSpPr>
        <p:spPr>
          <a:xfrm>
            <a:off x="5183188" y="987428"/>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ABB230EC-B593-4819-BD4D-1A2B67118618}"/>
              </a:ext>
            </a:extLst>
          </p:cNvPr>
          <p:cNvSpPr>
            <a:spLocks noGrp="1"/>
          </p:cNvSpPr>
          <p:nvPr>
            <p:ph type="body" sz="half" idx="2"/>
          </p:nvPr>
        </p:nvSpPr>
        <p:spPr>
          <a:xfrm>
            <a:off x="839791"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761DF9EB-0356-47FC-A4F9-16A45AF71DD0}"/>
              </a:ext>
            </a:extLst>
          </p:cNvPr>
          <p:cNvSpPr>
            <a:spLocks noGrp="1"/>
          </p:cNvSpPr>
          <p:nvPr>
            <p:ph type="dt" sz="half" idx="10"/>
          </p:nvPr>
        </p:nvSpPr>
        <p:spPr/>
        <p:txBody>
          <a:bodyPr/>
          <a:lstStyle/>
          <a:p>
            <a:fld id="{5E94DBC1-2A95-4A71-A1D5-28FEDFD9CFB8}" type="datetimeFigureOut">
              <a:rPr lang="zh-CN" altLang="en-US" smtClean="0">
                <a:solidFill>
                  <a:prstClr val="black">
                    <a:tint val="75000"/>
                  </a:prstClr>
                </a:solidFill>
              </a:rPr>
              <a:pPr/>
              <a:t>21/8/3</a:t>
            </a:fld>
            <a:endParaRPr lang="zh-CN" altLang="en-US">
              <a:solidFill>
                <a:prstClr val="black">
                  <a:tint val="75000"/>
                </a:prstClr>
              </a:solidFill>
            </a:endParaRPr>
          </a:p>
        </p:txBody>
      </p:sp>
      <p:sp>
        <p:nvSpPr>
          <p:cNvPr id="6" name="页脚占位符 5">
            <a:extLst>
              <a:ext uri="{FF2B5EF4-FFF2-40B4-BE49-F238E27FC236}">
                <a16:creationId xmlns:a16="http://schemas.microsoft.com/office/drawing/2014/main" xmlns="" id="{39AE5BC2-EBB6-4677-9A73-29DEEB6755CB}"/>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a:extLst>
              <a:ext uri="{FF2B5EF4-FFF2-40B4-BE49-F238E27FC236}">
                <a16:creationId xmlns:a16="http://schemas.microsoft.com/office/drawing/2014/main" xmlns="" id="{C770B16C-E463-4603-A6A3-1E8B60EF0367}"/>
              </a:ext>
            </a:extLst>
          </p:cNvPr>
          <p:cNvSpPr>
            <a:spLocks noGrp="1"/>
          </p:cNvSpPr>
          <p:nvPr>
            <p:ph type="sldNum" sz="quarter" idx="12"/>
          </p:nvPr>
        </p:nvSpPr>
        <p:spPr/>
        <p:txBody>
          <a:bodyPr/>
          <a:lstStyle/>
          <a:p>
            <a:fld id="{66A8FE53-55C0-41F9-8266-CAC9071067F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672280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4EE2847-B6A1-4720-8E27-60B1B2598612}"/>
              </a:ext>
            </a:extLst>
          </p:cNvPr>
          <p:cNvSpPr>
            <a:spLocks noGrp="1"/>
          </p:cNvSpPr>
          <p:nvPr>
            <p:ph type="title"/>
          </p:nvPr>
        </p:nvSpPr>
        <p:spPr>
          <a:xfrm>
            <a:off x="839791"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456DBB1A-7ACF-47C6-BAB0-60F090E8D8D6}"/>
              </a:ext>
            </a:extLst>
          </p:cNvPr>
          <p:cNvSpPr>
            <a:spLocks noGrp="1"/>
          </p:cNvSpPr>
          <p:nvPr>
            <p:ph type="pic" idx="1"/>
          </p:nvPr>
        </p:nvSpPr>
        <p:spPr>
          <a:xfrm>
            <a:off x="5183188" y="987428"/>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A6F01DB4-2B98-4ED8-8EBB-0F1C0EBE9DAB}"/>
              </a:ext>
            </a:extLst>
          </p:cNvPr>
          <p:cNvSpPr>
            <a:spLocks noGrp="1"/>
          </p:cNvSpPr>
          <p:nvPr>
            <p:ph type="body" sz="half" idx="2"/>
          </p:nvPr>
        </p:nvSpPr>
        <p:spPr>
          <a:xfrm>
            <a:off x="839791"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6FEB5A30-EAEA-4665-98C4-EDA58C44E9B7}"/>
              </a:ext>
            </a:extLst>
          </p:cNvPr>
          <p:cNvSpPr>
            <a:spLocks noGrp="1"/>
          </p:cNvSpPr>
          <p:nvPr>
            <p:ph type="dt" sz="half" idx="10"/>
          </p:nvPr>
        </p:nvSpPr>
        <p:spPr/>
        <p:txBody>
          <a:bodyPr/>
          <a:lstStyle/>
          <a:p>
            <a:fld id="{5E94DBC1-2A95-4A71-A1D5-28FEDFD9CFB8}" type="datetimeFigureOut">
              <a:rPr lang="zh-CN" altLang="en-US" smtClean="0">
                <a:solidFill>
                  <a:prstClr val="black">
                    <a:tint val="75000"/>
                  </a:prstClr>
                </a:solidFill>
              </a:rPr>
              <a:pPr/>
              <a:t>21/8/3</a:t>
            </a:fld>
            <a:endParaRPr lang="zh-CN" altLang="en-US">
              <a:solidFill>
                <a:prstClr val="black">
                  <a:tint val="75000"/>
                </a:prstClr>
              </a:solidFill>
            </a:endParaRPr>
          </a:p>
        </p:txBody>
      </p:sp>
      <p:sp>
        <p:nvSpPr>
          <p:cNvPr id="6" name="页脚占位符 5">
            <a:extLst>
              <a:ext uri="{FF2B5EF4-FFF2-40B4-BE49-F238E27FC236}">
                <a16:creationId xmlns:a16="http://schemas.microsoft.com/office/drawing/2014/main" xmlns="" id="{0E33CB8C-468C-4E86-9CF9-3230DB213E7A}"/>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a:extLst>
              <a:ext uri="{FF2B5EF4-FFF2-40B4-BE49-F238E27FC236}">
                <a16:creationId xmlns:a16="http://schemas.microsoft.com/office/drawing/2014/main" xmlns="" id="{0A747213-A3F0-4549-AD40-CFCDA6AF0EEB}"/>
              </a:ext>
            </a:extLst>
          </p:cNvPr>
          <p:cNvSpPr>
            <a:spLocks noGrp="1"/>
          </p:cNvSpPr>
          <p:nvPr>
            <p:ph type="sldNum" sz="quarter" idx="12"/>
          </p:nvPr>
        </p:nvSpPr>
        <p:spPr/>
        <p:txBody>
          <a:bodyPr/>
          <a:lstStyle/>
          <a:p>
            <a:fld id="{66A8FE53-55C0-41F9-8266-CAC9071067F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538345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E7F532E-E8F5-4805-A5E8-12F543363A27}"/>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3BB60EDC-8FEB-419E-8CE6-F26475F438FB}"/>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EA3DB0FD-2949-4796-BCFA-E31405CCBDEC}"/>
              </a:ext>
            </a:extLst>
          </p:cNvPr>
          <p:cNvSpPr>
            <a:spLocks noGrp="1"/>
          </p:cNvSpPr>
          <p:nvPr>
            <p:ph type="dt" sz="half" idx="10"/>
          </p:nvPr>
        </p:nvSpPr>
        <p:spPr/>
        <p:txBody>
          <a:bodyPr/>
          <a:lstStyle/>
          <a:p>
            <a:fld id="{5E94DBC1-2A95-4A71-A1D5-28FEDFD9CFB8}" type="datetimeFigureOut">
              <a:rPr lang="zh-CN" altLang="en-US" smtClean="0">
                <a:solidFill>
                  <a:prstClr val="black">
                    <a:tint val="75000"/>
                  </a:prstClr>
                </a:solidFill>
              </a:rPr>
              <a:pPr/>
              <a:t>21/8/3</a:t>
            </a:fld>
            <a:endParaRPr lang="zh-CN" altLang="en-US">
              <a:solidFill>
                <a:prstClr val="black">
                  <a:tint val="75000"/>
                </a:prstClr>
              </a:solidFill>
            </a:endParaRPr>
          </a:p>
        </p:txBody>
      </p:sp>
      <p:sp>
        <p:nvSpPr>
          <p:cNvPr id="5" name="页脚占位符 4">
            <a:extLst>
              <a:ext uri="{FF2B5EF4-FFF2-40B4-BE49-F238E27FC236}">
                <a16:creationId xmlns:a16="http://schemas.microsoft.com/office/drawing/2014/main" xmlns="" id="{948DE1BA-95AE-4E89-B879-83AF170AEF50}"/>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a:extLst>
              <a:ext uri="{FF2B5EF4-FFF2-40B4-BE49-F238E27FC236}">
                <a16:creationId xmlns:a16="http://schemas.microsoft.com/office/drawing/2014/main" xmlns="" id="{C694A0BE-8D29-453D-885D-32A1C4182043}"/>
              </a:ext>
            </a:extLst>
          </p:cNvPr>
          <p:cNvSpPr>
            <a:spLocks noGrp="1"/>
          </p:cNvSpPr>
          <p:nvPr>
            <p:ph type="sldNum" sz="quarter" idx="12"/>
          </p:nvPr>
        </p:nvSpPr>
        <p:spPr/>
        <p:txBody>
          <a:bodyPr/>
          <a:lstStyle/>
          <a:p>
            <a:fld id="{66A8FE53-55C0-41F9-8266-CAC9071067F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8959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1172477"/>
      </p:ext>
    </p:extLst>
  </p:cSld>
  <p:clrMapOvr>
    <a:masterClrMapping/>
  </p:clrMapOvr>
  <p:timing>
    <p:tnLst>
      <p:par>
        <p:cTn xmlns:p14="http://schemas.microsoft.com/office/powerpoint/2010/mai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8A4141E1-5899-4E27-B7EB-55F2A1EC434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504CEC15-2487-4C61-98C6-57883A278A1C}"/>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8AA70F3F-EDE6-408C-820A-60D3A5629701}"/>
              </a:ext>
            </a:extLst>
          </p:cNvPr>
          <p:cNvSpPr>
            <a:spLocks noGrp="1"/>
          </p:cNvSpPr>
          <p:nvPr>
            <p:ph type="dt" sz="half" idx="10"/>
          </p:nvPr>
        </p:nvSpPr>
        <p:spPr/>
        <p:txBody>
          <a:bodyPr/>
          <a:lstStyle/>
          <a:p>
            <a:fld id="{5E94DBC1-2A95-4A71-A1D5-28FEDFD9CFB8}" type="datetimeFigureOut">
              <a:rPr lang="zh-CN" altLang="en-US" smtClean="0">
                <a:solidFill>
                  <a:prstClr val="black">
                    <a:tint val="75000"/>
                  </a:prstClr>
                </a:solidFill>
              </a:rPr>
              <a:pPr/>
              <a:t>21/8/3</a:t>
            </a:fld>
            <a:endParaRPr lang="zh-CN" altLang="en-US">
              <a:solidFill>
                <a:prstClr val="black">
                  <a:tint val="75000"/>
                </a:prstClr>
              </a:solidFill>
            </a:endParaRPr>
          </a:p>
        </p:txBody>
      </p:sp>
      <p:sp>
        <p:nvSpPr>
          <p:cNvPr id="5" name="页脚占位符 4">
            <a:extLst>
              <a:ext uri="{FF2B5EF4-FFF2-40B4-BE49-F238E27FC236}">
                <a16:creationId xmlns:a16="http://schemas.microsoft.com/office/drawing/2014/main" xmlns="" id="{FA634093-2438-4238-B788-12FE2FA40F5E}"/>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a:extLst>
              <a:ext uri="{FF2B5EF4-FFF2-40B4-BE49-F238E27FC236}">
                <a16:creationId xmlns:a16="http://schemas.microsoft.com/office/drawing/2014/main" xmlns="" id="{E0DAC274-0AF7-4EA6-9D13-1441F0B80CBE}"/>
              </a:ext>
            </a:extLst>
          </p:cNvPr>
          <p:cNvSpPr>
            <a:spLocks noGrp="1"/>
          </p:cNvSpPr>
          <p:nvPr>
            <p:ph type="sldNum" sz="quarter" idx="12"/>
          </p:nvPr>
        </p:nvSpPr>
        <p:spPr/>
        <p:txBody>
          <a:bodyPr/>
          <a:lstStyle/>
          <a:p>
            <a:fld id="{66A8FE53-55C0-41F9-8266-CAC9071067F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41759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自定义版式">
    <p:bg>
      <p:bgPr>
        <a:solidFill>
          <a:srgbClr val="FCFBF9"/>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96991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6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729901" y="1378432"/>
            <a:ext cx="2982101" cy="2373114"/>
          </a:xfrm>
          <a:custGeom>
            <a:avLst/>
            <a:gdLst>
              <a:gd name="connsiteX0" fmla="*/ 0 w 2982101"/>
              <a:gd name="connsiteY0" fmla="*/ 0 h 2373114"/>
              <a:gd name="connsiteX1" fmla="*/ 2982101 w 2982101"/>
              <a:gd name="connsiteY1" fmla="*/ 0 h 2373114"/>
              <a:gd name="connsiteX2" fmla="*/ 2982101 w 2982101"/>
              <a:gd name="connsiteY2" fmla="*/ 2373114 h 2373114"/>
              <a:gd name="connsiteX3" fmla="*/ 0 w 2982101"/>
              <a:gd name="connsiteY3" fmla="*/ 2373114 h 2373114"/>
            </a:gdLst>
            <a:ahLst/>
            <a:cxnLst>
              <a:cxn ang="0">
                <a:pos x="connsiteX0" y="connsiteY0"/>
              </a:cxn>
              <a:cxn ang="0">
                <a:pos x="connsiteX1" y="connsiteY1"/>
              </a:cxn>
              <a:cxn ang="0">
                <a:pos x="connsiteX2" y="connsiteY2"/>
              </a:cxn>
              <a:cxn ang="0">
                <a:pos x="connsiteX3" y="connsiteY3"/>
              </a:cxn>
            </a:cxnLst>
            <a:rect l="l" t="t" r="r" b="b"/>
            <a:pathLst>
              <a:path w="2982101" h="2373114">
                <a:moveTo>
                  <a:pt x="0" y="0"/>
                </a:moveTo>
                <a:lnTo>
                  <a:pt x="2982101" y="0"/>
                </a:lnTo>
                <a:lnTo>
                  <a:pt x="2982101" y="2373114"/>
                </a:lnTo>
                <a:lnTo>
                  <a:pt x="0" y="2373114"/>
                </a:lnTo>
                <a:close/>
              </a:path>
            </a:pathLst>
          </a:custGeom>
        </p:spPr>
        <p:txBody>
          <a:bodyPr>
            <a:noAutofit/>
          </a:bodyPr>
          <a:lstStyle/>
          <a:p>
            <a:pPr lvl="0"/>
            <a:endParaRPr lang="zh-CN" altLang="en-US" noProof="1"/>
          </a:p>
        </p:txBody>
      </p:sp>
      <p:sp>
        <p:nvSpPr>
          <p:cNvPr id="11" name="图片占位符 10"/>
          <p:cNvSpPr>
            <a:spLocks noGrp="1"/>
          </p:cNvSpPr>
          <p:nvPr>
            <p:ph type="pic" sz="quarter" idx="11"/>
          </p:nvPr>
        </p:nvSpPr>
        <p:spPr>
          <a:xfrm>
            <a:off x="1729896" y="3860767"/>
            <a:ext cx="6116984" cy="2365901"/>
          </a:xfrm>
          <a:custGeom>
            <a:avLst/>
            <a:gdLst>
              <a:gd name="connsiteX0" fmla="*/ 0 w 6116984"/>
              <a:gd name="connsiteY0" fmla="*/ 0 h 2365901"/>
              <a:gd name="connsiteX1" fmla="*/ 6116984 w 6116984"/>
              <a:gd name="connsiteY1" fmla="*/ 0 h 2365901"/>
              <a:gd name="connsiteX2" fmla="*/ 6116984 w 6116984"/>
              <a:gd name="connsiteY2" fmla="*/ 2365901 h 2365901"/>
              <a:gd name="connsiteX3" fmla="*/ 0 w 6116984"/>
              <a:gd name="connsiteY3" fmla="*/ 2365901 h 2365901"/>
            </a:gdLst>
            <a:ahLst/>
            <a:cxnLst>
              <a:cxn ang="0">
                <a:pos x="connsiteX0" y="connsiteY0"/>
              </a:cxn>
              <a:cxn ang="0">
                <a:pos x="connsiteX1" y="connsiteY1"/>
              </a:cxn>
              <a:cxn ang="0">
                <a:pos x="connsiteX2" y="connsiteY2"/>
              </a:cxn>
              <a:cxn ang="0">
                <a:pos x="connsiteX3" y="connsiteY3"/>
              </a:cxn>
            </a:cxnLst>
            <a:rect l="l" t="t" r="r" b="b"/>
            <a:pathLst>
              <a:path w="6116984" h="2365901">
                <a:moveTo>
                  <a:pt x="0" y="0"/>
                </a:moveTo>
                <a:lnTo>
                  <a:pt x="6116984" y="0"/>
                </a:lnTo>
                <a:lnTo>
                  <a:pt x="6116984" y="2365901"/>
                </a:lnTo>
                <a:lnTo>
                  <a:pt x="0" y="2365901"/>
                </a:lnTo>
                <a:close/>
              </a:path>
            </a:pathLst>
          </a:custGeom>
        </p:spPr>
        <p:txBody>
          <a:bodyPr>
            <a:noAutofit/>
          </a:bodyPr>
          <a:lstStyle/>
          <a:p>
            <a:pPr lvl="0"/>
            <a:endParaRPr lang="zh-CN" altLang="en-US" noProof="1"/>
          </a:p>
        </p:txBody>
      </p:sp>
      <p:sp>
        <p:nvSpPr>
          <p:cNvPr id="12" name="图片占位符 11"/>
          <p:cNvSpPr>
            <a:spLocks noGrp="1"/>
          </p:cNvSpPr>
          <p:nvPr>
            <p:ph type="pic" sz="quarter" idx="12"/>
          </p:nvPr>
        </p:nvSpPr>
        <p:spPr>
          <a:xfrm>
            <a:off x="7988076" y="2973307"/>
            <a:ext cx="3329215" cy="3253357"/>
          </a:xfrm>
          <a:custGeom>
            <a:avLst/>
            <a:gdLst>
              <a:gd name="connsiteX0" fmla="*/ 0 w 3329215"/>
              <a:gd name="connsiteY0" fmla="*/ 0 h 3253357"/>
              <a:gd name="connsiteX1" fmla="*/ 3329215 w 3329215"/>
              <a:gd name="connsiteY1" fmla="*/ 0 h 3253357"/>
              <a:gd name="connsiteX2" fmla="*/ 3329215 w 3329215"/>
              <a:gd name="connsiteY2" fmla="*/ 3253357 h 3253357"/>
              <a:gd name="connsiteX3" fmla="*/ 0 w 3329215"/>
              <a:gd name="connsiteY3" fmla="*/ 3253357 h 3253357"/>
            </a:gdLst>
            <a:ahLst/>
            <a:cxnLst>
              <a:cxn ang="0">
                <a:pos x="connsiteX0" y="connsiteY0"/>
              </a:cxn>
              <a:cxn ang="0">
                <a:pos x="connsiteX1" y="connsiteY1"/>
              </a:cxn>
              <a:cxn ang="0">
                <a:pos x="connsiteX2" y="connsiteY2"/>
              </a:cxn>
              <a:cxn ang="0">
                <a:pos x="connsiteX3" y="connsiteY3"/>
              </a:cxn>
            </a:cxnLst>
            <a:rect l="l" t="t" r="r" b="b"/>
            <a:pathLst>
              <a:path w="3329215" h="3253357">
                <a:moveTo>
                  <a:pt x="0" y="0"/>
                </a:moveTo>
                <a:lnTo>
                  <a:pt x="3329215" y="0"/>
                </a:lnTo>
                <a:lnTo>
                  <a:pt x="3329215" y="3253357"/>
                </a:lnTo>
                <a:lnTo>
                  <a:pt x="0" y="3253357"/>
                </a:lnTo>
                <a:close/>
              </a:path>
            </a:pathLst>
          </a:custGeom>
        </p:spPr>
        <p:txBody>
          <a:bodyPr>
            <a:noAutofit/>
          </a:bodyPr>
          <a:lstStyle/>
          <a:p>
            <a:pPr lvl="0"/>
            <a:endParaRPr lang="zh-CN" altLang="en-US" noProof="1"/>
          </a:p>
        </p:txBody>
      </p:sp>
      <p:sp>
        <p:nvSpPr>
          <p:cNvPr id="5" name="日期占位符 3">
            <a:extLst>
              <a:ext uri="{FF2B5EF4-FFF2-40B4-BE49-F238E27FC236}">
                <a16:creationId xmlns:a16="http://schemas.microsoft.com/office/drawing/2014/main" xmlns="" id="{DC7C7FD8-20D5-4023-B6B2-B6EA4E566F71}"/>
              </a:ext>
            </a:extLst>
          </p:cNvPr>
          <p:cNvSpPr>
            <a:spLocks noGrp="1"/>
          </p:cNvSpPr>
          <p:nvPr>
            <p:ph type="dt" sz="half" idx="13"/>
          </p:nvPr>
        </p:nvSpPr>
        <p:spPr/>
        <p:txBody>
          <a:bodyPr/>
          <a:lstStyle>
            <a:lvl1pPr>
              <a:defRPr/>
            </a:lvl1pPr>
          </a:lstStyle>
          <a:p>
            <a:pPr>
              <a:defRPr/>
            </a:pPr>
            <a:fld id="{C350A18A-DD75-41D6-8D79-BB48AADCBCD8}" type="datetimeFigureOut">
              <a:rPr lang="zh-CN" altLang="en-US">
                <a:solidFill>
                  <a:prstClr val="black">
                    <a:tint val="75000"/>
                  </a:prstClr>
                </a:solidFill>
              </a:rPr>
              <a:pPr>
                <a:defRPr/>
              </a:pPr>
              <a:t>21/8/3</a:t>
            </a:fld>
            <a:endParaRPr lang="zh-CN" altLang="en-US">
              <a:solidFill>
                <a:prstClr val="black">
                  <a:tint val="75000"/>
                </a:prstClr>
              </a:solidFill>
            </a:endParaRPr>
          </a:p>
        </p:txBody>
      </p:sp>
      <p:sp>
        <p:nvSpPr>
          <p:cNvPr id="6" name="页脚占位符 4">
            <a:extLst>
              <a:ext uri="{FF2B5EF4-FFF2-40B4-BE49-F238E27FC236}">
                <a16:creationId xmlns:a16="http://schemas.microsoft.com/office/drawing/2014/main" xmlns="" id="{9C6E0ACE-DC33-4894-9161-6B506342D216}"/>
              </a:ext>
            </a:extLst>
          </p:cNvPr>
          <p:cNvSpPr>
            <a:spLocks noGrp="1"/>
          </p:cNvSpPr>
          <p:nvPr>
            <p:ph type="ftr" sz="quarter" idx="14"/>
          </p:nvPr>
        </p:nvSpPr>
        <p:spPr/>
        <p:txBody>
          <a:bodyPr/>
          <a:lstStyle>
            <a:lvl1pPr>
              <a:defRPr/>
            </a:lvl1pPr>
          </a:lstStyle>
          <a:p>
            <a:pPr>
              <a:defRPr/>
            </a:pPr>
            <a:endParaRPr lang="zh-CN" altLang="en-US">
              <a:solidFill>
                <a:prstClr val="black">
                  <a:tint val="75000"/>
                </a:prstClr>
              </a:solidFill>
            </a:endParaRPr>
          </a:p>
        </p:txBody>
      </p:sp>
      <p:sp>
        <p:nvSpPr>
          <p:cNvPr id="7" name="灯片编号占位符 5">
            <a:extLst>
              <a:ext uri="{FF2B5EF4-FFF2-40B4-BE49-F238E27FC236}">
                <a16:creationId xmlns:a16="http://schemas.microsoft.com/office/drawing/2014/main" xmlns="" id="{5A7283CC-63E2-4D3A-866A-B8A2A45A5494}"/>
              </a:ext>
            </a:extLst>
          </p:cNvPr>
          <p:cNvSpPr>
            <a:spLocks noGrp="1"/>
          </p:cNvSpPr>
          <p:nvPr>
            <p:ph type="sldNum" sz="quarter" idx="15"/>
          </p:nvPr>
        </p:nvSpPr>
        <p:spPr/>
        <p:txBody>
          <a:bodyPr/>
          <a:lstStyle>
            <a:lvl1pPr>
              <a:defRPr/>
            </a:lvl1pPr>
          </a:lstStyle>
          <a:p>
            <a:fld id="{800BBCE1-96C5-4486-8876-BA493533D6B9}"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33560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30" name="Shape 30"/>
          <p:cNvSpPr>
            <a:spLocks noGrp="1"/>
          </p:cNvSpPr>
          <p:nvPr>
            <p:ph type="title" hasCustomPrompt="1"/>
          </p:nvPr>
        </p:nvSpPr>
        <p:spPr>
          <a:prstGeom prst="rect">
            <a:avLst/>
          </a:prstGeom>
        </p:spPr>
        <p:txBody>
          <a:bodyPr/>
          <a:lstStyle/>
          <a:p>
            <a:r>
              <a:t>Title Text</a:t>
            </a:r>
          </a:p>
        </p:txBody>
      </p:sp>
      <p:sp>
        <p:nvSpPr>
          <p:cNvPr id="31" name="Shape 31"/>
          <p:cNvSpPr>
            <a:spLocks noGrp="1"/>
          </p:cNvSpPr>
          <p:nvPr>
            <p:ph type="body" idx="1" hasCustomPrompt="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3415487799"/>
      </p:ext>
    </p:extLst>
  </p:cSld>
  <p:clrMapOvr>
    <a:masterClrMapping/>
  </p:clrMapOvr>
  <p:transition xmlns:p14="http://schemas.microsoft.com/office/powerpoint/2010/main" spd="med"/>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4_photo block">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1533027" y="2246128"/>
            <a:ext cx="1127125" cy="1126332"/>
          </a:xfrm>
        </p:spPr>
        <p:txBody>
          <a:bodyPr/>
          <a:lstStyle/>
          <a:p>
            <a:endParaRPr lang="en-US"/>
          </a:p>
        </p:txBody>
      </p:sp>
      <p:sp>
        <p:nvSpPr>
          <p:cNvPr id="6" name="Picture Placeholder 2"/>
          <p:cNvSpPr>
            <a:spLocks noGrp="1"/>
          </p:cNvSpPr>
          <p:nvPr>
            <p:ph type="pic" sz="quarter" idx="11"/>
          </p:nvPr>
        </p:nvSpPr>
        <p:spPr>
          <a:xfrm>
            <a:off x="2660152" y="2246128"/>
            <a:ext cx="1127125" cy="1126332"/>
          </a:xfrm>
        </p:spPr>
        <p:txBody>
          <a:bodyPr/>
          <a:lstStyle/>
          <a:p>
            <a:endParaRPr lang="en-US"/>
          </a:p>
        </p:txBody>
      </p:sp>
      <p:sp>
        <p:nvSpPr>
          <p:cNvPr id="7" name="Picture Placeholder 2"/>
          <p:cNvSpPr>
            <a:spLocks noGrp="1"/>
          </p:cNvSpPr>
          <p:nvPr>
            <p:ph type="pic" sz="quarter" idx="12"/>
          </p:nvPr>
        </p:nvSpPr>
        <p:spPr>
          <a:xfrm>
            <a:off x="3787277" y="2246128"/>
            <a:ext cx="1127125" cy="1126332"/>
          </a:xfrm>
        </p:spPr>
        <p:txBody>
          <a:bodyPr/>
          <a:lstStyle/>
          <a:p>
            <a:endParaRPr lang="en-US"/>
          </a:p>
        </p:txBody>
      </p:sp>
      <p:sp>
        <p:nvSpPr>
          <p:cNvPr id="8" name="Picture Placeholder 2"/>
          <p:cNvSpPr>
            <a:spLocks noGrp="1"/>
          </p:cNvSpPr>
          <p:nvPr>
            <p:ph type="pic" sz="quarter" idx="13"/>
          </p:nvPr>
        </p:nvSpPr>
        <p:spPr>
          <a:xfrm>
            <a:off x="4914402" y="2246128"/>
            <a:ext cx="1127125" cy="1126332"/>
          </a:xfrm>
        </p:spPr>
        <p:txBody>
          <a:bodyPr/>
          <a:lstStyle/>
          <a:p>
            <a:endParaRPr lang="en-US"/>
          </a:p>
        </p:txBody>
      </p:sp>
      <p:sp>
        <p:nvSpPr>
          <p:cNvPr id="9" name="Picture Placeholder 2"/>
          <p:cNvSpPr>
            <a:spLocks noGrp="1"/>
          </p:cNvSpPr>
          <p:nvPr>
            <p:ph type="pic" sz="quarter" idx="14"/>
          </p:nvPr>
        </p:nvSpPr>
        <p:spPr>
          <a:xfrm>
            <a:off x="6041527" y="2246128"/>
            <a:ext cx="1127125" cy="1126332"/>
          </a:xfrm>
        </p:spPr>
        <p:txBody>
          <a:bodyPr/>
          <a:lstStyle/>
          <a:p>
            <a:endParaRPr lang="en-US"/>
          </a:p>
        </p:txBody>
      </p:sp>
      <p:sp>
        <p:nvSpPr>
          <p:cNvPr id="10" name="Picture Placeholder 2"/>
          <p:cNvSpPr>
            <a:spLocks noGrp="1"/>
          </p:cNvSpPr>
          <p:nvPr>
            <p:ph type="pic" sz="quarter" idx="15"/>
          </p:nvPr>
        </p:nvSpPr>
        <p:spPr>
          <a:xfrm>
            <a:off x="7168652" y="2246128"/>
            <a:ext cx="1127125" cy="1126332"/>
          </a:xfrm>
        </p:spPr>
        <p:txBody>
          <a:bodyPr/>
          <a:lstStyle/>
          <a:p>
            <a:endParaRPr lang="en-US"/>
          </a:p>
        </p:txBody>
      </p:sp>
      <p:sp>
        <p:nvSpPr>
          <p:cNvPr id="11" name="Picture Placeholder 2"/>
          <p:cNvSpPr>
            <a:spLocks noGrp="1"/>
          </p:cNvSpPr>
          <p:nvPr>
            <p:ph type="pic" sz="quarter" idx="16"/>
          </p:nvPr>
        </p:nvSpPr>
        <p:spPr>
          <a:xfrm>
            <a:off x="8295777" y="2246128"/>
            <a:ext cx="1127125" cy="1126332"/>
          </a:xfrm>
        </p:spPr>
        <p:txBody>
          <a:bodyPr/>
          <a:lstStyle/>
          <a:p>
            <a:endParaRPr lang="en-US"/>
          </a:p>
        </p:txBody>
      </p:sp>
      <p:sp>
        <p:nvSpPr>
          <p:cNvPr id="12" name="Picture Placeholder 2"/>
          <p:cNvSpPr>
            <a:spLocks noGrp="1"/>
          </p:cNvSpPr>
          <p:nvPr>
            <p:ph type="pic" sz="quarter" idx="17"/>
          </p:nvPr>
        </p:nvSpPr>
        <p:spPr>
          <a:xfrm>
            <a:off x="9422902" y="2246128"/>
            <a:ext cx="1127125" cy="1126332"/>
          </a:xfrm>
        </p:spPr>
        <p:txBody>
          <a:bodyPr/>
          <a:lstStyle/>
          <a:p>
            <a:endParaRPr lang="en-US"/>
          </a:p>
        </p:txBody>
      </p:sp>
      <p:sp>
        <p:nvSpPr>
          <p:cNvPr id="13" name="Picture Placeholder 2"/>
          <p:cNvSpPr>
            <a:spLocks noGrp="1"/>
          </p:cNvSpPr>
          <p:nvPr>
            <p:ph type="pic" sz="quarter" idx="18"/>
          </p:nvPr>
        </p:nvSpPr>
        <p:spPr>
          <a:xfrm>
            <a:off x="1533027" y="3372459"/>
            <a:ext cx="1127125" cy="1126332"/>
          </a:xfrm>
        </p:spPr>
        <p:txBody>
          <a:bodyPr/>
          <a:lstStyle/>
          <a:p>
            <a:endParaRPr lang="en-US"/>
          </a:p>
        </p:txBody>
      </p:sp>
      <p:sp>
        <p:nvSpPr>
          <p:cNvPr id="14" name="Picture Placeholder 2"/>
          <p:cNvSpPr>
            <a:spLocks noGrp="1"/>
          </p:cNvSpPr>
          <p:nvPr>
            <p:ph type="pic" sz="quarter" idx="19"/>
          </p:nvPr>
        </p:nvSpPr>
        <p:spPr>
          <a:xfrm>
            <a:off x="2660152" y="3372459"/>
            <a:ext cx="1127125" cy="1126332"/>
          </a:xfrm>
        </p:spPr>
        <p:txBody>
          <a:bodyPr/>
          <a:lstStyle/>
          <a:p>
            <a:endParaRPr lang="en-US"/>
          </a:p>
        </p:txBody>
      </p:sp>
      <p:sp>
        <p:nvSpPr>
          <p:cNvPr id="15" name="Picture Placeholder 2"/>
          <p:cNvSpPr>
            <a:spLocks noGrp="1"/>
          </p:cNvSpPr>
          <p:nvPr>
            <p:ph type="pic" sz="quarter" idx="20"/>
          </p:nvPr>
        </p:nvSpPr>
        <p:spPr>
          <a:xfrm>
            <a:off x="3787277" y="3372459"/>
            <a:ext cx="1127125" cy="1126332"/>
          </a:xfrm>
        </p:spPr>
        <p:txBody>
          <a:bodyPr/>
          <a:lstStyle/>
          <a:p>
            <a:endParaRPr lang="en-US"/>
          </a:p>
        </p:txBody>
      </p:sp>
      <p:sp>
        <p:nvSpPr>
          <p:cNvPr id="16" name="Picture Placeholder 2"/>
          <p:cNvSpPr>
            <a:spLocks noGrp="1"/>
          </p:cNvSpPr>
          <p:nvPr>
            <p:ph type="pic" sz="quarter" idx="21"/>
          </p:nvPr>
        </p:nvSpPr>
        <p:spPr>
          <a:xfrm>
            <a:off x="4914402" y="3372459"/>
            <a:ext cx="1127125" cy="1126332"/>
          </a:xfrm>
        </p:spPr>
        <p:txBody>
          <a:bodyPr/>
          <a:lstStyle/>
          <a:p>
            <a:endParaRPr lang="en-US"/>
          </a:p>
        </p:txBody>
      </p:sp>
      <p:sp>
        <p:nvSpPr>
          <p:cNvPr id="17" name="Picture Placeholder 2"/>
          <p:cNvSpPr>
            <a:spLocks noGrp="1"/>
          </p:cNvSpPr>
          <p:nvPr>
            <p:ph type="pic" sz="quarter" idx="22"/>
          </p:nvPr>
        </p:nvSpPr>
        <p:spPr>
          <a:xfrm>
            <a:off x="6041527" y="3372459"/>
            <a:ext cx="1127125" cy="1126332"/>
          </a:xfrm>
        </p:spPr>
        <p:txBody>
          <a:bodyPr/>
          <a:lstStyle/>
          <a:p>
            <a:endParaRPr lang="en-US"/>
          </a:p>
        </p:txBody>
      </p:sp>
      <p:sp>
        <p:nvSpPr>
          <p:cNvPr id="18" name="Picture Placeholder 2"/>
          <p:cNvSpPr>
            <a:spLocks noGrp="1"/>
          </p:cNvSpPr>
          <p:nvPr>
            <p:ph type="pic" sz="quarter" idx="23"/>
          </p:nvPr>
        </p:nvSpPr>
        <p:spPr>
          <a:xfrm>
            <a:off x="7168652" y="3372459"/>
            <a:ext cx="1127125" cy="1126332"/>
          </a:xfrm>
        </p:spPr>
        <p:txBody>
          <a:bodyPr/>
          <a:lstStyle/>
          <a:p>
            <a:endParaRPr lang="en-US"/>
          </a:p>
        </p:txBody>
      </p:sp>
      <p:sp>
        <p:nvSpPr>
          <p:cNvPr id="19" name="Picture Placeholder 2"/>
          <p:cNvSpPr>
            <a:spLocks noGrp="1"/>
          </p:cNvSpPr>
          <p:nvPr>
            <p:ph type="pic" sz="quarter" idx="24"/>
          </p:nvPr>
        </p:nvSpPr>
        <p:spPr>
          <a:xfrm>
            <a:off x="8295777" y="3372459"/>
            <a:ext cx="1127125" cy="1126332"/>
          </a:xfrm>
        </p:spPr>
        <p:txBody>
          <a:bodyPr/>
          <a:lstStyle/>
          <a:p>
            <a:endParaRPr lang="en-US"/>
          </a:p>
        </p:txBody>
      </p:sp>
      <p:sp>
        <p:nvSpPr>
          <p:cNvPr id="20" name="Picture Placeholder 2"/>
          <p:cNvSpPr>
            <a:spLocks noGrp="1"/>
          </p:cNvSpPr>
          <p:nvPr>
            <p:ph type="pic" sz="quarter" idx="25"/>
          </p:nvPr>
        </p:nvSpPr>
        <p:spPr>
          <a:xfrm>
            <a:off x="9422902" y="3372459"/>
            <a:ext cx="1127125" cy="1126332"/>
          </a:xfrm>
        </p:spPr>
        <p:txBody>
          <a:bodyPr/>
          <a:lstStyle/>
          <a:p>
            <a:endParaRPr lang="en-US"/>
          </a:p>
        </p:txBody>
      </p:sp>
    </p:spTree>
    <p:extLst>
      <p:ext uri="{BB962C8B-B14F-4D97-AF65-F5344CB8AC3E}">
        <p14:creationId xmlns:p14="http://schemas.microsoft.com/office/powerpoint/2010/main" val="541588882"/>
      </p:ext>
    </p:extLst>
  </p:cSld>
  <p:clrMapOvr>
    <a:masterClrMapping/>
  </p:clrMapOvr>
  <p:transition xmlns:p14="http://schemas.microsoft.com/office/powerpoint/2010/main" spd="med"/>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4_photo block (2)">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1533027" y="2246128"/>
            <a:ext cx="1127125" cy="1126332"/>
          </a:xfrm>
          <a:prstGeom prst="roundRect">
            <a:avLst>
              <a:gd name="adj" fmla="val 3982"/>
            </a:avLst>
          </a:prstGeom>
        </p:spPr>
        <p:txBody>
          <a:bodyPr/>
          <a:lstStyle/>
          <a:p>
            <a:endParaRPr lang="en-US"/>
          </a:p>
        </p:txBody>
      </p:sp>
      <p:sp>
        <p:nvSpPr>
          <p:cNvPr id="21" name="Picture Placeholder 2"/>
          <p:cNvSpPr>
            <a:spLocks noGrp="1"/>
          </p:cNvSpPr>
          <p:nvPr>
            <p:ph type="pic" sz="quarter" idx="11"/>
          </p:nvPr>
        </p:nvSpPr>
        <p:spPr>
          <a:xfrm>
            <a:off x="2660152" y="2246128"/>
            <a:ext cx="1127125" cy="1126332"/>
          </a:xfrm>
          <a:prstGeom prst="roundRect">
            <a:avLst>
              <a:gd name="adj" fmla="val 3982"/>
            </a:avLst>
          </a:prstGeom>
        </p:spPr>
        <p:txBody>
          <a:bodyPr/>
          <a:lstStyle/>
          <a:p>
            <a:endParaRPr lang="en-US"/>
          </a:p>
        </p:txBody>
      </p:sp>
      <p:sp>
        <p:nvSpPr>
          <p:cNvPr id="22" name="Picture Placeholder 2"/>
          <p:cNvSpPr>
            <a:spLocks noGrp="1"/>
          </p:cNvSpPr>
          <p:nvPr>
            <p:ph type="pic" sz="quarter" idx="12"/>
          </p:nvPr>
        </p:nvSpPr>
        <p:spPr>
          <a:xfrm>
            <a:off x="3787277" y="2246128"/>
            <a:ext cx="1127125" cy="1126332"/>
          </a:xfrm>
          <a:prstGeom prst="roundRect">
            <a:avLst>
              <a:gd name="adj" fmla="val 3982"/>
            </a:avLst>
          </a:prstGeom>
        </p:spPr>
        <p:txBody>
          <a:bodyPr/>
          <a:lstStyle/>
          <a:p>
            <a:endParaRPr lang="en-US"/>
          </a:p>
        </p:txBody>
      </p:sp>
      <p:sp>
        <p:nvSpPr>
          <p:cNvPr id="23" name="Picture Placeholder 2"/>
          <p:cNvSpPr>
            <a:spLocks noGrp="1"/>
          </p:cNvSpPr>
          <p:nvPr>
            <p:ph type="pic" sz="quarter" idx="13"/>
          </p:nvPr>
        </p:nvSpPr>
        <p:spPr>
          <a:xfrm>
            <a:off x="4914402" y="2246128"/>
            <a:ext cx="1127125" cy="1126332"/>
          </a:xfrm>
          <a:prstGeom prst="roundRect">
            <a:avLst>
              <a:gd name="adj" fmla="val 3982"/>
            </a:avLst>
          </a:prstGeom>
        </p:spPr>
        <p:txBody>
          <a:bodyPr/>
          <a:lstStyle/>
          <a:p>
            <a:endParaRPr lang="en-US"/>
          </a:p>
        </p:txBody>
      </p:sp>
      <p:sp>
        <p:nvSpPr>
          <p:cNvPr id="24" name="Picture Placeholder 2"/>
          <p:cNvSpPr>
            <a:spLocks noGrp="1"/>
          </p:cNvSpPr>
          <p:nvPr>
            <p:ph type="pic" sz="quarter" idx="14"/>
          </p:nvPr>
        </p:nvSpPr>
        <p:spPr>
          <a:xfrm>
            <a:off x="6041527" y="2246128"/>
            <a:ext cx="1127125" cy="1126332"/>
          </a:xfrm>
          <a:prstGeom prst="roundRect">
            <a:avLst>
              <a:gd name="adj" fmla="val 3982"/>
            </a:avLst>
          </a:prstGeom>
        </p:spPr>
        <p:txBody>
          <a:bodyPr/>
          <a:lstStyle/>
          <a:p>
            <a:endParaRPr lang="en-US"/>
          </a:p>
        </p:txBody>
      </p:sp>
      <p:sp>
        <p:nvSpPr>
          <p:cNvPr id="25" name="Picture Placeholder 2"/>
          <p:cNvSpPr>
            <a:spLocks noGrp="1"/>
          </p:cNvSpPr>
          <p:nvPr>
            <p:ph type="pic" sz="quarter" idx="15"/>
          </p:nvPr>
        </p:nvSpPr>
        <p:spPr>
          <a:xfrm>
            <a:off x="7168652" y="2246128"/>
            <a:ext cx="1127125" cy="1126332"/>
          </a:xfrm>
          <a:prstGeom prst="roundRect">
            <a:avLst>
              <a:gd name="adj" fmla="val 3982"/>
            </a:avLst>
          </a:prstGeom>
        </p:spPr>
        <p:txBody>
          <a:bodyPr/>
          <a:lstStyle/>
          <a:p>
            <a:endParaRPr lang="en-US"/>
          </a:p>
        </p:txBody>
      </p:sp>
      <p:sp>
        <p:nvSpPr>
          <p:cNvPr id="26" name="Picture Placeholder 2"/>
          <p:cNvSpPr>
            <a:spLocks noGrp="1"/>
          </p:cNvSpPr>
          <p:nvPr>
            <p:ph type="pic" sz="quarter" idx="16"/>
          </p:nvPr>
        </p:nvSpPr>
        <p:spPr>
          <a:xfrm>
            <a:off x="8295777" y="2246128"/>
            <a:ext cx="1127125" cy="1126332"/>
          </a:xfrm>
          <a:prstGeom prst="roundRect">
            <a:avLst>
              <a:gd name="adj" fmla="val 3982"/>
            </a:avLst>
          </a:prstGeom>
        </p:spPr>
        <p:txBody>
          <a:bodyPr/>
          <a:lstStyle/>
          <a:p>
            <a:endParaRPr lang="en-US"/>
          </a:p>
        </p:txBody>
      </p:sp>
      <p:sp>
        <p:nvSpPr>
          <p:cNvPr id="27" name="Picture Placeholder 2"/>
          <p:cNvSpPr>
            <a:spLocks noGrp="1"/>
          </p:cNvSpPr>
          <p:nvPr>
            <p:ph type="pic" sz="quarter" idx="17"/>
          </p:nvPr>
        </p:nvSpPr>
        <p:spPr>
          <a:xfrm>
            <a:off x="9422902" y="2246128"/>
            <a:ext cx="1127125" cy="1126332"/>
          </a:xfrm>
          <a:prstGeom prst="roundRect">
            <a:avLst>
              <a:gd name="adj" fmla="val 3982"/>
            </a:avLst>
          </a:prstGeom>
        </p:spPr>
        <p:txBody>
          <a:bodyPr/>
          <a:lstStyle/>
          <a:p>
            <a:endParaRPr lang="en-US"/>
          </a:p>
        </p:txBody>
      </p:sp>
      <p:sp>
        <p:nvSpPr>
          <p:cNvPr id="28" name="Picture Placeholder 2"/>
          <p:cNvSpPr>
            <a:spLocks noGrp="1"/>
          </p:cNvSpPr>
          <p:nvPr>
            <p:ph type="pic" sz="quarter" idx="18"/>
          </p:nvPr>
        </p:nvSpPr>
        <p:spPr>
          <a:xfrm>
            <a:off x="1533027" y="3372459"/>
            <a:ext cx="1127125" cy="1126332"/>
          </a:xfrm>
          <a:prstGeom prst="roundRect">
            <a:avLst>
              <a:gd name="adj" fmla="val 3982"/>
            </a:avLst>
          </a:prstGeom>
        </p:spPr>
        <p:txBody>
          <a:bodyPr/>
          <a:lstStyle/>
          <a:p>
            <a:endParaRPr lang="en-US"/>
          </a:p>
        </p:txBody>
      </p:sp>
      <p:sp>
        <p:nvSpPr>
          <p:cNvPr id="29" name="Picture Placeholder 2"/>
          <p:cNvSpPr>
            <a:spLocks noGrp="1"/>
          </p:cNvSpPr>
          <p:nvPr>
            <p:ph type="pic" sz="quarter" idx="19"/>
          </p:nvPr>
        </p:nvSpPr>
        <p:spPr>
          <a:xfrm>
            <a:off x="2660152" y="3372459"/>
            <a:ext cx="1127125" cy="1126332"/>
          </a:xfrm>
          <a:prstGeom prst="roundRect">
            <a:avLst>
              <a:gd name="adj" fmla="val 3982"/>
            </a:avLst>
          </a:prstGeom>
        </p:spPr>
        <p:txBody>
          <a:bodyPr/>
          <a:lstStyle/>
          <a:p>
            <a:endParaRPr lang="en-US"/>
          </a:p>
        </p:txBody>
      </p:sp>
      <p:sp>
        <p:nvSpPr>
          <p:cNvPr id="30" name="Picture Placeholder 2"/>
          <p:cNvSpPr>
            <a:spLocks noGrp="1"/>
          </p:cNvSpPr>
          <p:nvPr>
            <p:ph type="pic" sz="quarter" idx="20"/>
          </p:nvPr>
        </p:nvSpPr>
        <p:spPr>
          <a:xfrm>
            <a:off x="3787277" y="3372459"/>
            <a:ext cx="1127125" cy="1126332"/>
          </a:xfrm>
          <a:prstGeom prst="roundRect">
            <a:avLst>
              <a:gd name="adj" fmla="val 3982"/>
            </a:avLst>
          </a:prstGeom>
        </p:spPr>
        <p:txBody>
          <a:bodyPr/>
          <a:lstStyle/>
          <a:p>
            <a:endParaRPr lang="en-US"/>
          </a:p>
        </p:txBody>
      </p:sp>
      <p:sp>
        <p:nvSpPr>
          <p:cNvPr id="31" name="Picture Placeholder 2"/>
          <p:cNvSpPr>
            <a:spLocks noGrp="1"/>
          </p:cNvSpPr>
          <p:nvPr>
            <p:ph type="pic" sz="quarter" idx="21"/>
          </p:nvPr>
        </p:nvSpPr>
        <p:spPr>
          <a:xfrm>
            <a:off x="4914402" y="3372459"/>
            <a:ext cx="1127125" cy="1126332"/>
          </a:xfrm>
          <a:prstGeom prst="roundRect">
            <a:avLst>
              <a:gd name="adj" fmla="val 3982"/>
            </a:avLst>
          </a:prstGeom>
        </p:spPr>
        <p:txBody>
          <a:bodyPr/>
          <a:lstStyle/>
          <a:p>
            <a:endParaRPr lang="en-US"/>
          </a:p>
        </p:txBody>
      </p:sp>
      <p:sp>
        <p:nvSpPr>
          <p:cNvPr id="33" name="Picture Placeholder 2"/>
          <p:cNvSpPr>
            <a:spLocks noGrp="1"/>
          </p:cNvSpPr>
          <p:nvPr>
            <p:ph type="pic" sz="quarter" idx="22"/>
          </p:nvPr>
        </p:nvSpPr>
        <p:spPr>
          <a:xfrm>
            <a:off x="6041527" y="3372459"/>
            <a:ext cx="1127125" cy="1126332"/>
          </a:xfrm>
          <a:prstGeom prst="roundRect">
            <a:avLst>
              <a:gd name="adj" fmla="val 3982"/>
            </a:avLst>
          </a:prstGeom>
        </p:spPr>
        <p:txBody>
          <a:bodyPr/>
          <a:lstStyle/>
          <a:p>
            <a:endParaRPr lang="en-US"/>
          </a:p>
        </p:txBody>
      </p:sp>
      <p:sp>
        <p:nvSpPr>
          <p:cNvPr id="34" name="Picture Placeholder 2"/>
          <p:cNvSpPr>
            <a:spLocks noGrp="1"/>
          </p:cNvSpPr>
          <p:nvPr>
            <p:ph type="pic" sz="quarter" idx="23"/>
          </p:nvPr>
        </p:nvSpPr>
        <p:spPr>
          <a:xfrm>
            <a:off x="7168652" y="3372459"/>
            <a:ext cx="1127125" cy="1126332"/>
          </a:xfrm>
          <a:prstGeom prst="roundRect">
            <a:avLst>
              <a:gd name="adj" fmla="val 3982"/>
            </a:avLst>
          </a:prstGeom>
        </p:spPr>
        <p:txBody>
          <a:bodyPr/>
          <a:lstStyle/>
          <a:p>
            <a:endParaRPr lang="en-US"/>
          </a:p>
        </p:txBody>
      </p:sp>
      <p:sp>
        <p:nvSpPr>
          <p:cNvPr id="35" name="Picture Placeholder 2"/>
          <p:cNvSpPr>
            <a:spLocks noGrp="1"/>
          </p:cNvSpPr>
          <p:nvPr>
            <p:ph type="pic" sz="quarter" idx="24"/>
          </p:nvPr>
        </p:nvSpPr>
        <p:spPr>
          <a:xfrm>
            <a:off x="8295777" y="3372459"/>
            <a:ext cx="1127125" cy="1126332"/>
          </a:xfrm>
          <a:prstGeom prst="roundRect">
            <a:avLst>
              <a:gd name="adj" fmla="val 3982"/>
            </a:avLst>
          </a:prstGeom>
        </p:spPr>
        <p:txBody>
          <a:bodyPr/>
          <a:lstStyle/>
          <a:p>
            <a:endParaRPr lang="en-US"/>
          </a:p>
        </p:txBody>
      </p:sp>
      <p:sp>
        <p:nvSpPr>
          <p:cNvPr id="36" name="Picture Placeholder 2"/>
          <p:cNvSpPr>
            <a:spLocks noGrp="1"/>
          </p:cNvSpPr>
          <p:nvPr>
            <p:ph type="pic" sz="quarter" idx="25"/>
          </p:nvPr>
        </p:nvSpPr>
        <p:spPr>
          <a:xfrm>
            <a:off x="9422902" y="3372459"/>
            <a:ext cx="1127125" cy="1126332"/>
          </a:xfrm>
          <a:prstGeom prst="roundRect">
            <a:avLst>
              <a:gd name="adj" fmla="val 3982"/>
            </a:avLst>
          </a:prstGeom>
        </p:spPr>
        <p:txBody>
          <a:bodyPr/>
          <a:lstStyle/>
          <a:p>
            <a:endParaRPr lang="en-US"/>
          </a:p>
        </p:txBody>
      </p:sp>
    </p:spTree>
    <p:extLst>
      <p:ext uri="{BB962C8B-B14F-4D97-AF65-F5344CB8AC3E}">
        <p14:creationId xmlns:p14="http://schemas.microsoft.com/office/powerpoint/2010/main" val="3281075876"/>
      </p:ext>
    </p:extLst>
  </p:cSld>
  <p:clrMapOvr>
    <a:masterClrMapping/>
  </p:clrMapOvr>
  <p:transition xmlns:p14="http://schemas.microsoft.com/office/powerpoint/2010/main" spd="med"/>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 Block text + photo">
    <p:spTree>
      <p:nvGrpSpPr>
        <p:cNvPr id="1" name=""/>
        <p:cNvGrpSpPr/>
        <p:nvPr/>
      </p:nvGrpSpPr>
      <p:grpSpPr>
        <a:xfrm>
          <a:off x="0" y="0"/>
          <a:ext cx="0" cy="0"/>
          <a:chOff x="0" y="0"/>
          <a:chExt cx="0" cy="0"/>
        </a:xfrm>
      </p:grpSpPr>
      <p:sp>
        <p:nvSpPr>
          <p:cNvPr id="30" name="Picture Placeholder 2"/>
          <p:cNvSpPr>
            <a:spLocks noGrp="1"/>
          </p:cNvSpPr>
          <p:nvPr>
            <p:ph type="pic" sz="quarter" idx="20"/>
          </p:nvPr>
        </p:nvSpPr>
        <p:spPr>
          <a:xfrm>
            <a:off x="3642949" y="1254686"/>
            <a:ext cx="2082258" cy="1927069"/>
          </a:xfrm>
          <a:custGeom>
            <a:avLst/>
            <a:gdLst>
              <a:gd name="connsiteX0" fmla="*/ 0 w 4331201"/>
              <a:gd name="connsiteY0" fmla="*/ 78023 h 3834078"/>
              <a:gd name="connsiteX1" fmla="*/ 78023 w 4331201"/>
              <a:gd name="connsiteY1" fmla="*/ 0 h 3834078"/>
              <a:gd name="connsiteX2" fmla="*/ 4253178 w 4331201"/>
              <a:gd name="connsiteY2" fmla="*/ 0 h 3834078"/>
              <a:gd name="connsiteX3" fmla="*/ 4331201 w 4331201"/>
              <a:gd name="connsiteY3" fmla="*/ 78023 h 3834078"/>
              <a:gd name="connsiteX4" fmla="*/ 4331201 w 4331201"/>
              <a:gd name="connsiteY4" fmla="*/ 3756055 h 3834078"/>
              <a:gd name="connsiteX5" fmla="*/ 4253178 w 4331201"/>
              <a:gd name="connsiteY5" fmla="*/ 3834078 h 3834078"/>
              <a:gd name="connsiteX6" fmla="*/ 78023 w 4331201"/>
              <a:gd name="connsiteY6" fmla="*/ 3834078 h 3834078"/>
              <a:gd name="connsiteX7" fmla="*/ 0 w 4331201"/>
              <a:gd name="connsiteY7" fmla="*/ 3756055 h 3834078"/>
              <a:gd name="connsiteX8" fmla="*/ 0 w 4331201"/>
              <a:gd name="connsiteY8" fmla="*/ 78023 h 3834078"/>
              <a:gd name="connsiteX0-1" fmla="*/ 0 w 4331201"/>
              <a:gd name="connsiteY0-2" fmla="*/ 3756055 h 3834078"/>
              <a:gd name="connsiteX1-3" fmla="*/ 78023 w 4331201"/>
              <a:gd name="connsiteY1-4" fmla="*/ 0 h 3834078"/>
              <a:gd name="connsiteX2-5" fmla="*/ 4253178 w 4331201"/>
              <a:gd name="connsiteY2-6" fmla="*/ 0 h 3834078"/>
              <a:gd name="connsiteX3-7" fmla="*/ 4331201 w 4331201"/>
              <a:gd name="connsiteY3-8" fmla="*/ 78023 h 3834078"/>
              <a:gd name="connsiteX4-9" fmla="*/ 4331201 w 4331201"/>
              <a:gd name="connsiteY4-10" fmla="*/ 3756055 h 3834078"/>
              <a:gd name="connsiteX5-11" fmla="*/ 4253178 w 4331201"/>
              <a:gd name="connsiteY5-12" fmla="*/ 3834078 h 3834078"/>
              <a:gd name="connsiteX6-13" fmla="*/ 78023 w 4331201"/>
              <a:gd name="connsiteY6-14" fmla="*/ 3834078 h 3834078"/>
              <a:gd name="connsiteX7-15" fmla="*/ 0 w 4331201"/>
              <a:gd name="connsiteY7-16" fmla="*/ 3756055 h 3834078"/>
              <a:gd name="connsiteX0-17" fmla="*/ 521894 w 4775072"/>
              <a:gd name="connsiteY0-18" fmla="*/ 3834078 h 3834078"/>
              <a:gd name="connsiteX1-19" fmla="*/ 521894 w 4775072"/>
              <a:gd name="connsiteY1-20" fmla="*/ 0 h 3834078"/>
              <a:gd name="connsiteX2-21" fmla="*/ 4697049 w 4775072"/>
              <a:gd name="connsiteY2-22" fmla="*/ 0 h 3834078"/>
              <a:gd name="connsiteX3-23" fmla="*/ 4775072 w 4775072"/>
              <a:gd name="connsiteY3-24" fmla="*/ 78023 h 3834078"/>
              <a:gd name="connsiteX4-25" fmla="*/ 4775072 w 4775072"/>
              <a:gd name="connsiteY4-26" fmla="*/ 3756055 h 3834078"/>
              <a:gd name="connsiteX5-27" fmla="*/ 4697049 w 4775072"/>
              <a:gd name="connsiteY5-28" fmla="*/ 3834078 h 3834078"/>
              <a:gd name="connsiteX6-29" fmla="*/ 521894 w 4775072"/>
              <a:gd name="connsiteY6-30" fmla="*/ 3834078 h 3834078"/>
              <a:gd name="connsiteX0-31" fmla="*/ 521894 w 4775072"/>
              <a:gd name="connsiteY0-32" fmla="*/ 3834078 h 4118083"/>
              <a:gd name="connsiteX1-33" fmla="*/ 521894 w 4775072"/>
              <a:gd name="connsiteY1-34" fmla="*/ 0 h 4118083"/>
              <a:gd name="connsiteX2-35" fmla="*/ 4697049 w 4775072"/>
              <a:gd name="connsiteY2-36" fmla="*/ 0 h 4118083"/>
              <a:gd name="connsiteX3-37" fmla="*/ 4775072 w 4775072"/>
              <a:gd name="connsiteY3-38" fmla="*/ 78023 h 4118083"/>
              <a:gd name="connsiteX4-39" fmla="*/ 4775072 w 4775072"/>
              <a:gd name="connsiteY4-40" fmla="*/ 3756055 h 4118083"/>
              <a:gd name="connsiteX5-41" fmla="*/ 4697049 w 4775072"/>
              <a:gd name="connsiteY5-42" fmla="*/ 3834078 h 4118083"/>
              <a:gd name="connsiteX6-43" fmla="*/ 521894 w 4775072"/>
              <a:gd name="connsiteY6-44" fmla="*/ 3834078 h 4118083"/>
              <a:gd name="connsiteX0-45" fmla="*/ 521894 w 4775072"/>
              <a:gd name="connsiteY0-46" fmla="*/ 3834078 h 4118083"/>
              <a:gd name="connsiteX1-47" fmla="*/ 521894 w 4775072"/>
              <a:gd name="connsiteY1-48" fmla="*/ 0 h 4118083"/>
              <a:gd name="connsiteX2-49" fmla="*/ 4697049 w 4775072"/>
              <a:gd name="connsiteY2-50" fmla="*/ 0 h 4118083"/>
              <a:gd name="connsiteX3-51" fmla="*/ 4775072 w 4775072"/>
              <a:gd name="connsiteY3-52" fmla="*/ 78023 h 4118083"/>
              <a:gd name="connsiteX4-53" fmla="*/ 4775072 w 4775072"/>
              <a:gd name="connsiteY4-54" fmla="*/ 3756055 h 4118083"/>
              <a:gd name="connsiteX5-55" fmla="*/ 4697049 w 4775072"/>
              <a:gd name="connsiteY5-56" fmla="*/ 3834078 h 4118083"/>
              <a:gd name="connsiteX6-57" fmla="*/ 521894 w 4775072"/>
              <a:gd name="connsiteY6-58" fmla="*/ 3834078 h 4118083"/>
              <a:gd name="connsiteX0-59" fmla="*/ 521894 w 4775072"/>
              <a:gd name="connsiteY0-60" fmla="*/ 3834078 h 4118083"/>
              <a:gd name="connsiteX1-61" fmla="*/ 521894 w 4775072"/>
              <a:gd name="connsiteY1-62" fmla="*/ 0 h 4118083"/>
              <a:gd name="connsiteX2-63" fmla="*/ 4697049 w 4775072"/>
              <a:gd name="connsiteY2-64" fmla="*/ 0 h 4118083"/>
              <a:gd name="connsiteX3-65" fmla="*/ 4775072 w 4775072"/>
              <a:gd name="connsiteY3-66" fmla="*/ 78023 h 4118083"/>
              <a:gd name="connsiteX4-67" fmla="*/ 4775072 w 4775072"/>
              <a:gd name="connsiteY4-68" fmla="*/ 3756055 h 4118083"/>
              <a:gd name="connsiteX5-69" fmla="*/ 4697049 w 4775072"/>
              <a:gd name="connsiteY5-70" fmla="*/ 3834078 h 4118083"/>
              <a:gd name="connsiteX6-71" fmla="*/ 521894 w 4775072"/>
              <a:gd name="connsiteY6-72" fmla="*/ 3834078 h 4118083"/>
              <a:gd name="connsiteX0-73" fmla="*/ 521894 w 4775072"/>
              <a:gd name="connsiteY0-74" fmla="*/ 3834078 h 3834078"/>
              <a:gd name="connsiteX1-75" fmla="*/ 521894 w 4775072"/>
              <a:gd name="connsiteY1-76" fmla="*/ 0 h 3834078"/>
              <a:gd name="connsiteX2-77" fmla="*/ 4697049 w 4775072"/>
              <a:gd name="connsiteY2-78" fmla="*/ 0 h 3834078"/>
              <a:gd name="connsiteX3-79" fmla="*/ 4775072 w 4775072"/>
              <a:gd name="connsiteY3-80" fmla="*/ 78023 h 3834078"/>
              <a:gd name="connsiteX4-81" fmla="*/ 4775072 w 4775072"/>
              <a:gd name="connsiteY4-82" fmla="*/ 3756055 h 3834078"/>
              <a:gd name="connsiteX5-83" fmla="*/ 4697049 w 4775072"/>
              <a:gd name="connsiteY5-84" fmla="*/ 3834078 h 3834078"/>
              <a:gd name="connsiteX6-85" fmla="*/ 521894 w 4775072"/>
              <a:gd name="connsiteY6-86" fmla="*/ 3834078 h 3834078"/>
              <a:gd name="connsiteX0-87" fmla="*/ 577770 w 4725201"/>
              <a:gd name="connsiteY0-88" fmla="*/ 3840298 h 3840298"/>
              <a:gd name="connsiteX1-89" fmla="*/ 472023 w 4725201"/>
              <a:gd name="connsiteY1-90" fmla="*/ 0 h 3840298"/>
              <a:gd name="connsiteX2-91" fmla="*/ 4647178 w 4725201"/>
              <a:gd name="connsiteY2-92" fmla="*/ 0 h 3840298"/>
              <a:gd name="connsiteX3-93" fmla="*/ 4725201 w 4725201"/>
              <a:gd name="connsiteY3-94" fmla="*/ 78023 h 3840298"/>
              <a:gd name="connsiteX4-95" fmla="*/ 4725201 w 4725201"/>
              <a:gd name="connsiteY4-96" fmla="*/ 3756055 h 3840298"/>
              <a:gd name="connsiteX5-97" fmla="*/ 4647178 w 4725201"/>
              <a:gd name="connsiteY5-98" fmla="*/ 3834078 h 3840298"/>
              <a:gd name="connsiteX6-99" fmla="*/ 577770 w 4725201"/>
              <a:gd name="connsiteY6-100" fmla="*/ 3840298 h 3840298"/>
              <a:gd name="connsiteX0-101" fmla="*/ 525015 w 4672446"/>
              <a:gd name="connsiteY0-102" fmla="*/ 3846519 h 3846519"/>
              <a:gd name="connsiteX1-103" fmla="*/ 518795 w 4672446"/>
              <a:gd name="connsiteY1-104" fmla="*/ 0 h 3846519"/>
              <a:gd name="connsiteX2-105" fmla="*/ 4594423 w 4672446"/>
              <a:gd name="connsiteY2-106" fmla="*/ 6221 h 3846519"/>
              <a:gd name="connsiteX3-107" fmla="*/ 4672446 w 4672446"/>
              <a:gd name="connsiteY3-108" fmla="*/ 84244 h 3846519"/>
              <a:gd name="connsiteX4-109" fmla="*/ 4672446 w 4672446"/>
              <a:gd name="connsiteY4-110" fmla="*/ 3762276 h 3846519"/>
              <a:gd name="connsiteX5-111" fmla="*/ 4594423 w 4672446"/>
              <a:gd name="connsiteY5-112" fmla="*/ 3840299 h 3846519"/>
              <a:gd name="connsiteX6-113" fmla="*/ 525015 w 4672446"/>
              <a:gd name="connsiteY6-114" fmla="*/ 3846519 h 3846519"/>
              <a:gd name="connsiteX0-115" fmla="*/ 521895 w 4669326"/>
              <a:gd name="connsiteY0-116" fmla="*/ 3840298 h 3840298"/>
              <a:gd name="connsiteX1-117" fmla="*/ 521895 w 4669326"/>
              <a:gd name="connsiteY1-118" fmla="*/ 0 h 3840298"/>
              <a:gd name="connsiteX2-119" fmla="*/ 4591303 w 4669326"/>
              <a:gd name="connsiteY2-120" fmla="*/ 0 h 3840298"/>
              <a:gd name="connsiteX3-121" fmla="*/ 4669326 w 4669326"/>
              <a:gd name="connsiteY3-122" fmla="*/ 78023 h 3840298"/>
              <a:gd name="connsiteX4-123" fmla="*/ 4669326 w 4669326"/>
              <a:gd name="connsiteY4-124" fmla="*/ 3756055 h 3840298"/>
              <a:gd name="connsiteX5-125" fmla="*/ 4591303 w 4669326"/>
              <a:gd name="connsiteY5-126" fmla="*/ 3834078 h 3840298"/>
              <a:gd name="connsiteX6-127" fmla="*/ 521895 w 4669326"/>
              <a:gd name="connsiteY6-128" fmla="*/ 3840298 h 3840298"/>
              <a:gd name="connsiteX0-129" fmla="*/ 311868 w 4459299"/>
              <a:gd name="connsiteY0-130" fmla="*/ 3840298 h 3840298"/>
              <a:gd name="connsiteX1-131" fmla="*/ 311868 w 4459299"/>
              <a:gd name="connsiteY1-132" fmla="*/ 0 h 3840298"/>
              <a:gd name="connsiteX2-133" fmla="*/ 4381276 w 4459299"/>
              <a:gd name="connsiteY2-134" fmla="*/ 0 h 3840298"/>
              <a:gd name="connsiteX3-135" fmla="*/ 4459299 w 4459299"/>
              <a:gd name="connsiteY3-136" fmla="*/ 78023 h 3840298"/>
              <a:gd name="connsiteX4-137" fmla="*/ 4459299 w 4459299"/>
              <a:gd name="connsiteY4-138" fmla="*/ 3756055 h 3840298"/>
              <a:gd name="connsiteX5-139" fmla="*/ 4381276 w 4459299"/>
              <a:gd name="connsiteY5-140" fmla="*/ 3834078 h 3840298"/>
              <a:gd name="connsiteX6-141" fmla="*/ 311868 w 4459299"/>
              <a:gd name="connsiteY6-142" fmla="*/ 3840298 h 3840298"/>
              <a:gd name="connsiteX0-143" fmla="*/ 8711 w 4156142"/>
              <a:gd name="connsiteY0-144" fmla="*/ 3840298 h 3840298"/>
              <a:gd name="connsiteX1-145" fmla="*/ 8711 w 4156142"/>
              <a:gd name="connsiteY1-146" fmla="*/ 0 h 3840298"/>
              <a:gd name="connsiteX2-147" fmla="*/ 4078119 w 4156142"/>
              <a:gd name="connsiteY2-148" fmla="*/ 0 h 3840298"/>
              <a:gd name="connsiteX3-149" fmla="*/ 4156142 w 4156142"/>
              <a:gd name="connsiteY3-150" fmla="*/ 78023 h 3840298"/>
              <a:gd name="connsiteX4-151" fmla="*/ 4156142 w 4156142"/>
              <a:gd name="connsiteY4-152" fmla="*/ 3756055 h 3840298"/>
              <a:gd name="connsiteX5-153" fmla="*/ 4078119 w 4156142"/>
              <a:gd name="connsiteY5-154" fmla="*/ 3834078 h 3840298"/>
              <a:gd name="connsiteX6-155" fmla="*/ 8711 w 4156142"/>
              <a:gd name="connsiteY6-156" fmla="*/ 3840298 h 3840298"/>
              <a:gd name="connsiteX0-157" fmla="*/ 17085 w 4164516"/>
              <a:gd name="connsiteY0-158" fmla="*/ 3840298 h 3840298"/>
              <a:gd name="connsiteX1-159" fmla="*/ 4644 w 4164516"/>
              <a:gd name="connsiteY1-160" fmla="*/ 6221 h 3840298"/>
              <a:gd name="connsiteX2-161" fmla="*/ 4086493 w 4164516"/>
              <a:gd name="connsiteY2-162" fmla="*/ 0 h 3840298"/>
              <a:gd name="connsiteX3-163" fmla="*/ 4164516 w 4164516"/>
              <a:gd name="connsiteY3-164" fmla="*/ 78023 h 3840298"/>
              <a:gd name="connsiteX4-165" fmla="*/ 4164516 w 4164516"/>
              <a:gd name="connsiteY4-166" fmla="*/ 3756055 h 3840298"/>
              <a:gd name="connsiteX5-167" fmla="*/ 4086493 w 4164516"/>
              <a:gd name="connsiteY5-168" fmla="*/ 3834078 h 3840298"/>
              <a:gd name="connsiteX6-169" fmla="*/ 17085 w 4164516"/>
              <a:gd name="connsiteY6-170" fmla="*/ 3840298 h 384029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164516" h="3840298">
                <a:moveTo>
                  <a:pt x="17085" y="3840298"/>
                </a:moveTo>
                <a:cubicBezTo>
                  <a:pt x="5471" y="2517040"/>
                  <a:pt x="-6970" y="1124205"/>
                  <a:pt x="4644" y="6221"/>
                </a:cubicBezTo>
                <a:lnTo>
                  <a:pt x="4086493" y="0"/>
                </a:lnTo>
                <a:cubicBezTo>
                  <a:pt x="4129584" y="0"/>
                  <a:pt x="4164516" y="34932"/>
                  <a:pt x="4164516" y="78023"/>
                </a:cubicBezTo>
                <a:lnTo>
                  <a:pt x="4164516" y="3756055"/>
                </a:lnTo>
                <a:cubicBezTo>
                  <a:pt x="4164516" y="3799146"/>
                  <a:pt x="4129584" y="3834078"/>
                  <a:pt x="4086493" y="3834078"/>
                </a:cubicBezTo>
                <a:lnTo>
                  <a:pt x="17085" y="3840298"/>
                </a:lnTo>
                <a:close/>
              </a:path>
            </a:pathLst>
          </a:custGeom>
          <a:ln w="12700">
            <a:miter lim="400000"/>
          </a:ln>
        </p:spPr>
        <p:txBody>
          <a:bodyPr/>
          <a:lstStyle/>
          <a:p>
            <a:endParaRPr lang="en-US"/>
          </a:p>
        </p:txBody>
      </p:sp>
      <p:sp>
        <p:nvSpPr>
          <p:cNvPr id="41" name="Picture Placeholder 2"/>
          <p:cNvSpPr>
            <a:spLocks noGrp="1"/>
          </p:cNvSpPr>
          <p:nvPr>
            <p:ph type="pic" sz="quarter" idx="21"/>
          </p:nvPr>
        </p:nvSpPr>
        <p:spPr>
          <a:xfrm>
            <a:off x="3642949" y="3608142"/>
            <a:ext cx="2082258" cy="1927069"/>
          </a:xfrm>
          <a:custGeom>
            <a:avLst/>
            <a:gdLst>
              <a:gd name="connsiteX0" fmla="*/ 0 w 4331201"/>
              <a:gd name="connsiteY0" fmla="*/ 78023 h 3834078"/>
              <a:gd name="connsiteX1" fmla="*/ 78023 w 4331201"/>
              <a:gd name="connsiteY1" fmla="*/ 0 h 3834078"/>
              <a:gd name="connsiteX2" fmla="*/ 4253178 w 4331201"/>
              <a:gd name="connsiteY2" fmla="*/ 0 h 3834078"/>
              <a:gd name="connsiteX3" fmla="*/ 4331201 w 4331201"/>
              <a:gd name="connsiteY3" fmla="*/ 78023 h 3834078"/>
              <a:gd name="connsiteX4" fmla="*/ 4331201 w 4331201"/>
              <a:gd name="connsiteY4" fmla="*/ 3756055 h 3834078"/>
              <a:gd name="connsiteX5" fmla="*/ 4253178 w 4331201"/>
              <a:gd name="connsiteY5" fmla="*/ 3834078 h 3834078"/>
              <a:gd name="connsiteX6" fmla="*/ 78023 w 4331201"/>
              <a:gd name="connsiteY6" fmla="*/ 3834078 h 3834078"/>
              <a:gd name="connsiteX7" fmla="*/ 0 w 4331201"/>
              <a:gd name="connsiteY7" fmla="*/ 3756055 h 3834078"/>
              <a:gd name="connsiteX8" fmla="*/ 0 w 4331201"/>
              <a:gd name="connsiteY8" fmla="*/ 78023 h 3834078"/>
              <a:gd name="connsiteX0-1" fmla="*/ 0 w 4331201"/>
              <a:gd name="connsiteY0-2" fmla="*/ 3756055 h 3834078"/>
              <a:gd name="connsiteX1-3" fmla="*/ 78023 w 4331201"/>
              <a:gd name="connsiteY1-4" fmla="*/ 0 h 3834078"/>
              <a:gd name="connsiteX2-5" fmla="*/ 4253178 w 4331201"/>
              <a:gd name="connsiteY2-6" fmla="*/ 0 h 3834078"/>
              <a:gd name="connsiteX3-7" fmla="*/ 4331201 w 4331201"/>
              <a:gd name="connsiteY3-8" fmla="*/ 78023 h 3834078"/>
              <a:gd name="connsiteX4-9" fmla="*/ 4331201 w 4331201"/>
              <a:gd name="connsiteY4-10" fmla="*/ 3756055 h 3834078"/>
              <a:gd name="connsiteX5-11" fmla="*/ 4253178 w 4331201"/>
              <a:gd name="connsiteY5-12" fmla="*/ 3834078 h 3834078"/>
              <a:gd name="connsiteX6-13" fmla="*/ 78023 w 4331201"/>
              <a:gd name="connsiteY6-14" fmla="*/ 3834078 h 3834078"/>
              <a:gd name="connsiteX7-15" fmla="*/ 0 w 4331201"/>
              <a:gd name="connsiteY7-16" fmla="*/ 3756055 h 3834078"/>
              <a:gd name="connsiteX0-17" fmla="*/ 521894 w 4775072"/>
              <a:gd name="connsiteY0-18" fmla="*/ 3834078 h 3834078"/>
              <a:gd name="connsiteX1-19" fmla="*/ 521894 w 4775072"/>
              <a:gd name="connsiteY1-20" fmla="*/ 0 h 3834078"/>
              <a:gd name="connsiteX2-21" fmla="*/ 4697049 w 4775072"/>
              <a:gd name="connsiteY2-22" fmla="*/ 0 h 3834078"/>
              <a:gd name="connsiteX3-23" fmla="*/ 4775072 w 4775072"/>
              <a:gd name="connsiteY3-24" fmla="*/ 78023 h 3834078"/>
              <a:gd name="connsiteX4-25" fmla="*/ 4775072 w 4775072"/>
              <a:gd name="connsiteY4-26" fmla="*/ 3756055 h 3834078"/>
              <a:gd name="connsiteX5-27" fmla="*/ 4697049 w 4775072"/>
              <a:gd name="connsiteY5-28" fmla="*/ 3834078 h 3834078"/>
              <a:gd name="connsiteX6-29" fmla="*/ 521894 w 4775072"/>
              <a:gd name="connsiteY6-30" fmla="*/ 3834078 h 3834078"/>
              <a:gd name="connsiteX0-31" fmla="*/ 521894 w 4775072"/>
              <a:gd name="connsiteY0-32" fmla="*/ 3834078 h 4118083"/>
              <a:gd name="connsiteX1-33" fmla="*/ 521894 w 4775072"/>
              <a:gd name="connsiteY1-34" fmla="*/ 0 h 4118083"/>
              <a:gd name="connsiteX2-35" fmla="*/ 4697049 w 4775072"/>
              <a:gd name="connsiteY2-36" fmla="*/ 0 h 4118083"/>
              <a:gd name="connsiteX3-37" fmla="*/ 4775072 w 4775072"/>
              <a:gd name="connsiteY3-38" fmla="*/ 78023 h 4118083"/>
              <a:gd name="connsiteX4-39" fmla="*/ 4775072 w 4775072"/>
              <a:gd name="connsiteY4-40" fmla="*/ 3756055 h 4118083"/>
              <a:gd name="connsiteX5-41" fmla="*/ 4697049 w 4775072"/>
              <a:gd name="connsiteY5-42" fmla="*/ 3834078 h 4118083"/>
              <a:gd name="connsiteX6-43" fmla="*/ 521894 w 4775072"/>
              <a:gd name="connsiteY6-44" fmla="*/ 3834078 h 4118083"/>
              <a:gd name="connsiteX0-45" fmla="*/ 521894 w 4775072"/>
              <a:gd name="connsiteY0-46" fmla="*/ 3834078 h 4118083"/>
              <a:gd name="connsiteX1-47" fmla="*/ 521894 w 4775072"/>
              <a:gd name="connsiteY1-48" fmla="*/ 0 h 4118083"/>
              <a:gd name="connsiteX2-49" fmla="*/ 4697049 w 4775072"/>
              <a:gd name="connsiteY2-50" fmla="*/ 0 h 4118083"/>
              <a:gd name="connsiteX3-51" fmla="*/ 4775072 w 4775072"/>
              <a:gd name="connsiteY3-52" fmla="*/ 78023 h 4118083"/>
              <a:gd name="connsiteX4-53" fmla="*/ 4775072 w 4775072"/>
              <a:gd name="connsiteY4-54" fmla="*/ 3756055 h 4118083"/>
              <a:gd name="connsiteX5-55" fmla="*/ 4697049 w 4775072"/>
              <a:gd name="connsiteY5-56" fmla="*/ 3834078 h 4118083"/>
              <a:gd name="connsiteX6-57" fmla="*/ 521894 w 4775072"/>
              <a:gd name="connsiteY6-58" fmla="*/ 3834078 h 4118083"/>
              <a:gd name="connsiteX0-59" fmla="*/ 521894 w 4775072"/>
              <a:gd name="connsiteY0-60" fmla="*/ 3834078 h 4118083"/>
              <a:gd name="connsiteX1-61" fmla="*/ 521894 w 4775072"/>
              <a:gd name="connsiteY1-62" fmla="*/ 0 h 4118083"/>
              <a:gd name="connsiteX2-63" fmla="*/ 4697049 w 4775072"/>
              <a:gd name="connsiteY2-64" fmla="*/ 0 h 4118083"/>
              <a:gd name="connsiteX3-65" fmla="*/ 4775072 w 4775072"/>
              <a:gd name="connsiteY3-66" fmla="*/ 78023 h 4118083"/>
              <a:gd name="connsiteX4-67" fmla="*/ 4775072 w 4775072"/>
              <a:gd name="connsiteY4-68" fmla="*/ 3756055 h 4118083"/>
              <a:gd name="connsiteX5-69" fmla="*/ 4697049 w 4775072"/>
              <a:gd name="connsiteY5-70" fmla="*/ 3834078 h 4118083"/>
              <a:gd name="connsiteX6-71" fmla="*/ 521894 w 4775072"/>
              <a:gd name="connsiteY6-72" fmla="*/ 3834078 h 4118083"/>
              <a:gd name="connsiteX0-73" fmla="*/ 521894 w 4775072"/>
              <a:gd name="connsiteY0-74" fmla="*/ 3834078 h 3834078"/>
              <a:gd name="connsiteX1-75" fmla="*/ 521894 w 4775072"/>
              <a:gd name="connsiteY1-76" fmla="*/ 0 h 3834078"/>
              <a:gd name="connsiteX2-77" fmla="*/ 4697049 w 4775072"/>
              <a:gd name="connsiteY2-78" fmla="*/ 0 h 3834078"/>
              <a:gd name="connsiteX3-79" fmla="*/ 4775072 w 4775072"/>
              <a:gd name="connsiteY3-80" fmla="*/ 78023 h 3834078"/>
              <a:gd name="connsiteX4-81" fmla="*/ 4775072 w 4775072"/>
              <a:gd name="connsiteY4-82" fmla="*/ 3756055 h 3834078"/>
              <a:gd name="connsiteX5-83" fmla="*/ 4697049 w 4775072"/>
              <a:gd name="connsiteY5-84" fmla="*/ 3834078 h 3834078"/>
              <a:gd name="connsiteX6-85" fmla="*/ 521894 w 4775072"/>
              <a:gd name="connsiteY6-86" fmla="*/ 3834078 h 3834078"/>
              <a:gd name="connsiteX0-87" fmla="*/ 577770 w 4725201"/>
              <a:gd name="connsiteY0-88" fmla="*/ 3840298 h 3840298"/>
              <a:gd name="connsiteX1-89" fmla="*/ 472023 w 4725201"/>
              <a:gd name="connsiteY1-90" fmla="*/ 0 h 3840298"/>
              <a:gd name="connsiteX2-91" fmla="*/ 4647178 w 4725201"/>
              <a:gd name="connsiteY2-92" fmla="*/ 0 h 3840298"/>
              <a:gd name="connsiteX3-93" fmla="*/ 4725201 w 4725201"/>
              <a:gd name="connsiteY3-94" fmla="*/ 78023 h 3840298"/>
              <a:gd name="connsiteX4-95" fmla="*/ 4725201 w 4725201"/>
              <a:gd name="connsiteY4-96" fmla="*/ 3756055 h 3840298"/>
              <a:gd name="connsiteX5-97" fmla="*/ 4647178 w 4725201"/>
              <a:gd name="connsiteY5-98" fmla="*/ 3834078 h 3840298"/>
              <a:gd name="connsiteX6-99" fmla="*/ 577770 w 4725201"/>
              <a:gd name="connsiteY6-100" fmla="*/ 3840298 h 3840298"/>
              <a:gd name="connsiteX0-101" fmla="*/ 525015 w 4672446"/>
              <a:gd name="connsiteY0-102" fmla="*/ 3846519 h 3846519"/>
              <a:gd name="connsiteX1-103" fmla="*/ 518795 w 4672446"/>
              <a:gd name="connsiteY1-104" fmla="*/ 0 h 3846519"/>
              <a:gd name="connsiteX2-105" fmla="*/ 4594423 w 4672446"/>
              <a:gd name="connsiteY2-106" fmla="*/ 6221 h 3846519"/>
              <a:gd name="connsiteX3-107" fmla="*/ 4672446 w 4672446"/>
              <a:gd name="connsiteY3-108" fmla="*/ 84244 h 3846519"/>
              <a:gd name="connsiteX4-109" fmla="*/ 4672446 w 4672446"/>
              <a:gd name="connsiteY4-110" fmla="*/ 3762276 h 3846519"/>
              <a:gd name="connsiteX5-111" fmla="*/ 4594423 w 4672446"/>
              <a:gd name="connsiteY5-112" fmla="*/ 3840299 h 3846519"/>
              <a:gd name="connsiteX6-113" fmla="*/ 525015 w 4672446"/>
              <a:gd name="connsiteY6-114" fmla="*/ 3846519 h 3846519"/>
              <a:gd name="connsiteX0-115" fmla="*/ 521895 w 4669326"/>
              <a:gd name="connsiteY0-116" fmla="*/ 3840298 h 3840298"/>
              <a:gd name="connsiteX1-117" fmla="*/ 521895 w 4669326"/>
              <a:gd name="connsiteY1-118" fmla="*/ 0 h 3840298"/>
              <a:gd name="connsiteX2-119" fmla="*/ 4591303 w 4669326"/>
              <a:gd name="connsiteY2-120" fmla="*/ 0 h 3840298"/>
              <a:gd name="connsiteX3-121" fmla="*/ 4669326 w 4669326"/>
              <a:gd name="connsiteY3-122" fmla="*/ 78023 h 3840298"/>
              <a:gd name="connsiteX4-123" fmla="*/ 4669326 w 4669326"/>
              <a:gd name="connsiteY4-124" fmla="*/ 3756055 h 3840298"/>
              <a:gd name="connsiteX5-125" fmla="*/ 4591303 w 4669326"/>
              <a:gd name="connsiteY5-126" fmla="*/ 3834078 h 3840298"/>
              <a:gd name="connsiteX6-127" fmla="*/ 521895 w 4669326"/>
              <a:gd name="connsiteY6-128" fmla="*/ 3840298 h 3840298"/>
              <a:gd name="connsiteX0-129" fmla="*/ 311868 w 4459299"/>
              <a:gd name="connsiteY0-130" fmla="*/ 3840298 h 3840298"/>
              <a:gd name="connsiteX1-131" fmla="*/ 311868 w 4459299"/>
              <a:gd name="connsiteY1-132" fmla="*/ 0 h 3840298"/>
              <a:gd name="connsiteX2-133" fmla="*/ 4381276 w 4459299"/>
              <a:gd name="connsiteY2-134" fmla="*/ 0 h 3840298"/>
              <a:gd name="connsiteX3-135" fmla="*/ 4459299 w 4459299"/>
              <a:gd name="connsiteY3-136" fmla="*/ 78023 h 3840298"/>
              <a:gd name="connsiteX4-137" fmla="*/ 4459299 w 4459299"/>
              <a:gd name="connsiteY4-138" fmla="*/ 3756055 h 3840298"/>
              <a:gd name="connsiteX5-139" fmla="*/ 4381276 w 4459299"/>
              <a:gd name="connsiteY5-140" fmla="*/ 3834078 h 3840298"/>
              <a:gd name="connsiteX6-141" fmla="*/ 311868 w 4459299"/>
              <a:gd name="connsiteY6-142" fmla="*/ 3840298 h 3840298"/>
              <a:gd name="connsiteX0-143" fmla="*/ 8711 w 4156142"/>
              <a:gd name="connsiteY0-144" fmla="*/ 3840298 h 3840298"/>
              <a:gd name="connsiteX1-145" fmla="*/ 8711 w 4156142"/>
              <a:gd name="connsiteY1-146" fmla="*/ 0 h 3840298"/>
              <a:gd name="connsiteX2-147" fmla="*/ 4078119 w 4156142"/>
              <a:gd name="connsiteY2-148" fmla="*/ 0 h 3840298"/>
              <a:gd name="connsiteX3-149" fmla="*/ 4156142 w 4156142"/>
              <a:gd name="connsiteY3-150" fmla="*/ 78023 h 3840298"/>
              <a:gd name="connsiteX4-151" fmla="*/ 4156142 w 4156142"/>
              <a:gd name="connsiteY4-152" fmla="*/ 3756055 h 3840298"/>
              <a:gd name="connsiteX5-153" fmla="*/ 4078119 w 4156142"/>
              <a:gd name="connsiteY5-154" fmla="*/ 3834078 h 3840298"/>
              <a:gd name="connsiteX6-155" fmla="*/ 8711 w 4156142"/>
              <a:gd name="connsiteY6-156" fmla="*/ 3840298 h 3840298"/>
              <a:gd name="connsiteX0-157" fmla="*/ 17085 w 4164516"/>
              <a:gd name="connsiteY0-158" fmla="*/ 3840298 h 3840298"/>
              <a:gd name="connsiteX1-159" fmla="*/ 4644 w 4164516"/>
              <a:gd name="connsiteY1-160" fmla="*/ 6221 h 3840298"/>
              <a:gd name="connsiteX2-161" fmla="*/ 4086493 w 4164516"/>
              <a:gd name="connsiteY2-162" fmla="*/ 0 h 3840298"/>
              <a:gd name="connsiteX3-163" fmla="*/ 4164516 w 4164516"/>
              <a:gd name="connsiteY3-164" fmla="*/ 78023 h 3840298"/>
              <a:gd name="connsiteX4-165" fmla="*/ 4164516 w 4164516"/>
              <a:gd name="connsiteY4-166" fmla="*/ 3756055 h 3840298"/>
              <a:gd name="connsiteX5-167" fmla="*/ 4086493 w 4164516"/>
              <a:gd name="connsiteY5-168" fmla="*/ 3834078 h 3840298"/>
              <a:gd name="connsiteX6-169" fmla="*/ 17085 w 4164516"/>
              <a:gd name="connsiteY6-170" fmla="*/ 3840298 h 384029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164516" h="3840298">
                <a:moveTo>
                  <a:pt x="17085" y="3840298"/>
                </a:moveTo>
                <a:cubicBezTo>
                  <a:pt x="5471" y="2517040"/>
                  <a:pt x="-6970" y="1124205"/>
                  <a:pt x="4644" y="6221"/>
                </a:cubicBezTo>
                <a:lnTo>
                  <a:pt x="4086493" y="0"/>
                </a:lnTo>
                <a:cubicBezTo>
                  <a:pt x="4129584" y="0"/>
                  <a:pt x="4164516" y="34932"/>
                  <a:pt x="4164516" y="78023"/>
                </a:cubicBezTo>
                <a:lnTo>
                  <a:pt x="4164516" y="3756055"/>
                </a:lnTo>
                <a:cubicBezTo>
                  <a:pt x="4164516" y="3799146"/>
                  <a:pt x="4129584" y="3834078"/>
                  <a:pt x="4086493" y="3834078"/>
                </a:cubicBezTo>
                <a:lnTo>
                  <a:pt x="17085" y="3840298"/>
                </a:lnTo>
                <a:close/>
              </a:path>
            </a:pathLst>
          </a:custGeom>
          <a:ln w="12700">
            <a:miter lim="400000"/>
          </a:ln>
        </p:spPr>
        <p:txBody>
          <a:bodyPr/>
          <a:lstStyle/>
          <a:p>
            <a:endParaRPr lang="en-US"/>
          </a:p>
        </p:txBody>
      </p:sp>
      <p:sp>
        <p:nvSpPr>
          <p:cNvPr id="43" name="Picture Placeholder 2"/>
          <p:cNvSpPr>
            <a:spLocks noGrp="1"/>
          </p:cNvSpPr>
          <p:nvPr>
            <p:ph type="pic" sz="quarter" idx="22"/>
          </p:nvPr>
        </p:nvSpPr>
        <p:spPr>
          <a:xfrm>
            <a:off x="9301498" y="1248466"/>
            <a:ext cx="2082258" cy="1927069"/>
          </a:xfrm>
          <a:custGeom>
            <a:avLst/>
            <a:gdLst>
              <a:gd name="connsiteX0" fmla="*/ 0 w 4331201"/>
              <a:gd name="connsiteY0" fmla="*/ 78023 h 3834078"/>
              <a:gd name="connsiteX1" fmla="*/ 78023 w 4331201"/>
              <a:gd name="connsiteY1" fmla="*/ 0 h 3834078"/>
              <a:gd name="connsiteX2" fmla="*/ 4253178 w 4331201"/>
              <a:gd name="connsiteY2" fmla="*/ 0 h 3834078"/>
              <a:gd name="connsiteX3" fmla="*/ 4331201 w 4331201"/>
              <a:gd name="connsiteY3" fmla="*/ 78023 h 3834078"/>
              <a:gd name="connsiteX4" fmla="*/ 4331201 w 4331201"/>
              <a:gd name="connsiteY4" fmla="*/ 3756055 h 3834078"/>
              <a:gd name="connsiteX5" fmla="*/ 4253178 w 4331201"/>
              <a:gd name="connsiteY5" fmla="*/ 3834078 h 3834078"/>
              <a:gd name="connsiteX6" fmla="*/ 78023 w 4331201"/>
              <a:gd name="connsiteY6" fmla="*/ 3834078 h 3834078"/>
              <a:gd name="connsiteX7" fmla="*/ 0 w 4331201"/>
              <a:gd name="connsiteY7" fmla="*/ 3756055 h 3834078"/>
              <a:gd name="connsiteX8" fmla="*/ 0 w 4331201"/>
              <a:gd name="connsiteY8" fmla="*/ 78023 h 3834078"/>
              <a:gd name="connsiteX0-1" fmla="*/ 0 w 4331201"/>
              <a:gd name="connsiteY0-2" fmla="*/ 3756055 h 3834078"/>
              <a:gd name="connsiteX1-3" fmla="*/ 78023 w 4331201"/>
              <a:gd name="connsiteY1-4" fmla="*/ 0 h 3834078"/>
              <a:gd name="connsiteX2-5" fmla="*/ 4253178 w 4331201"/>
              <a:gd name="connsiteY2-6" fmla="*/ 0 h 3834078"/>
              <a:gd name="connsiteX3-7" fmla="*/ 4331201 w 4331201"/>
              <a:gd name="connsiteY3-8" fmla="*/ 78023 h 3834078"/>
              <a:gd name="connsiteX4-9" fmla="*/ 4331201 w 4331201"/>
              <a:gd name="connsiteY4-10" fmla="*/ 3756055 h 3834078"/>
              <a:gd name="connsiteX5-11" fmla="*/ 4253178 w 4331201"/>
              <a:gd name="connsiteY5-12" fmla="*/ 3834078 h 3834078"/>
              <a:gd name="connsiteX6-13" fmla="*/ 78023 w 4331201"/>
              <a:gd name="connsiteY6-14" fmla="*/ 3834078 h 3834078"/>
              <a:gd name="connsiteX7-15" fmla="*/ 0 w 4331201"/>
              <a:gd name="connsiteY7-16" fmla="*/ 3756055 h 3834078"/>
              <a:gd name="connsiteX0-17" fmla="*/ 521894 w 4775072"/>
              <a:gd name="connsiteY0-18" fmla="*/ 3834078 h 3834078"/>
              <a:gd name="connsiteX1-19" fmla="*/ 521894 w 4775072"/>
              <a:gd name="connsiteY1-20" fmla="*/ 0 h 3834078"/>
              <a:gd name="connsiteX2-21" fmla="*/ 4697049 w 4775072"/>
              <a:gd name="connsiteY2-22" fmla="*/ 0 h 3834078"/>
              <a:gd name="connsiteX3-23" fmla="*/ 4775072 w 4775072"/>
              <a:gd name="connsiteY3-24" fmla="*/ 78023 h 3834078"/>
              <a:gd name="connsiteX4-25" fmla="*/ 4775072 w 4775072"/>
              <a:gd name="connsiteY4-26" fmla="*/ 3756055 h 3834078"/>
              <a:gd name="connsiteX5-27" fmla="*/ 4697049 w 4775072"/>
              <a:gd name="connsiteY5-28" fmla="*/ 3834078 h 3834078"/>
              <a:gd name="connsiteX6-29" fmla="*/ 521894 w 4775072"/>
              <a:gd name="connsiteY6-30" fmla="*/ 3834078 h 3834078"/>
              <a:gd name="connsiteX0-31" fmla="*/ 521894 w 4775072"/>
              <a:gd name="connsiteY0-32" fmla="*/ 3834078 h 4118083"/>
              <a:gd name="connsiteX1-33" fmla="*/ 521894 w 4775072"/>
              <a:gd name="connsiteY1-34" fmla="*/ 0 h 4118083"/>
              <a:gd name="connsiteX2-35" fmla="*/ 4697049 w 4775072"/>
              <a:gd name="connsiteY2-36" fmla="*/ 0 h 4118083"/>
              <a:gd name="connsiteX3-37" fmla="*/ 4775072 w 4775072"/>
              <a:gd name="connsiteY3-38" fmla="*/ 78023 h 4118083"/>
              <a:gd name="connsiteX4-39" fmla="*/ 4775072 w 4775072"/>
              <a:gd name="connsiteY4-40" fmla="*/ 3756055 h 4118083"/>
              <a:gd name="connsiteX5-41" fmla="*/ 4697049 w 4775072"/>
              <a:gd name="connsiteY5-42" fmla="*/ 3834078 h 4118083"/>
              <a:gd name="connsiteX6-43" fmla="*/ 521894 w 4775072"/>
              <a:gd name="connsiteY6-44" fmla="*/ 3834078 h 4118083"/>
              <a:gd name="connsiteX0-45" fmla="*/ 521894 w 4775072"/>
              <a:gd name="connsiteY0-46" fmla="*/ 3834078 h 4118083"/>
              <a:gd name="connsiteX1-47" fmla="*/ 521894 w 4775072"/>
              <a:gd name="connsiteY1-48" fmla="*/ 0 h 4118083"/>
              <a:gd name="connsiteX2-49" fmla="*/ 4697049 w 4775072"/>
              <a:gd name="connsiteY2-50" fmla="*/ 0 h 4118083"/>
              <a:gd name="connsiteX3-51" fmla="*/ 4775072 w 4775072"/>
              <a:gd name="connsiteY3-52" fmla="*/ 78023 h 4118083"/>
              <a:gd name="connsiteX4-53" fmla="*/ 4775072 w 4775072"/>
              <a:gd name="connsiteY4-54" fmla="*/ 3756055 h 4118083"/>
              <a:gd name="connsiteX5-55" fmla="*/ 4697049 w 4775072"/>
              <a:gd name="connsiteY5-56" fmla="*/ 3834078 h 4118083"/>
              <a:gd name="connsiteX6-57" fmla="*/ 521894 w 4775072"/>
              <a:gd name="connsiteY6-58" fmla="*/ 3834078 h 4118083"/>
              <a:gd name="connsiteX0-59" fmla="*/ 521894 w 4775072"/>
              <a:gd name="connsiteY0-60" fmla="*/ 3834078 h 4118083"/>
              <a:gd name="connsiteX1-61" fmla="*/ 521894 w 4775072"/>
              <a:gd name="connsiteY1-62" fmla="*/ 0 h 4118083"/>
              <a:gd name="connsiteX2-63" fmla="*/ 4697049 w 4775072"/>
              <a:gd name="connsiteY2-64" fmla="*/ 0 h 4118083"/>
              <a:gd name="connsiteX3-65" fmla="*/ 4775072 w 4775072"/>
              <a:gd name="connsiteY3-66" fmla="*/ 78023 h 4118083"/>
              <a:gd name="connsiteX4-67" fmla="*/ 4775072 w 4775072"/>
              <a:gd name="connsiteY4-68" fmla="*/ 3756055 h 4118083"/>
              <a:gd name="connsiteX5-69" fmla="*/ 4697049 w 4775072"/>
              <a:gd name="connsiteY5-70" fmla="*/ 3834078 h 4118083"/>
              <a:gd name="connsiteX6-71" fmla="*/ 521894 w 4775072"/>
              <a:gd name="connsiteY6-72" fmla="*/ 3834078 h 4118083"/>
              <a:gd name="connsiteX0-73" fmla="*/ 521894 w 4775072"/>
              <a:gd name="connsiteY0-74" fmla="*/ 3834078 h 3834078"/>
              <a:gd name="connsiteX1-75" fmla="*/ 521894 w 4775072"/>
              <a:gd name="connsiteY1-76" fmla="*/ 0 h 3834078"/>
              <a:gd name="connsiteX2-77" fmla="*/ 4697049 w 4775072"/>
              <a:gd name="connsiteY2-78" fmla="*/ 0 h 3834078"/>
              <a:gd name="connsiteX3-79" fmla="*/ 4775072 w 4775072"/>
              <a:gd name="connsiteY3-80" fmla="*/ 78023 h 3834078"/>
              <a:gd name="connsiteX4-81" fmla="*/ 4775072 w 4775072"/>
              <a:gd name="connsiteY4-82" fmla="*/ 3756055 h 3834078"/>
              <a:gd name="connsiteX5-83" fmla="*/ 4697049 w 4775072"/>
              <a:gd name="connsiteY5-84" fmla="*/ 3834078 h 3834078"/>
              <a:gd name="connsiteX6-85" fmla="*/ 521894 w 4775072"/>
              <a:gd name="connsiteY6-86" fmla="*/ 3834078 h 3834078"/>
              <a:gd name="connsiteX0-87" fmla="*/ 577770 w 4725201"/>
              <a:gd name="connsiteY0-88" fmla="*/ 3840298 h 3840298"/>
              <a:gd name="connsiteX1-89" fmla="*/ 472023 w 4725201"/>
              <a:gd name="connsiteY1-90" fmla="*/ 0 h 3840298"/>
              <a:gd name="connsiteX2-91" fmla="*/ 4647178 w 4725201"/>
              <a:gd name="connsiteY2-92" fmla="*/ 0 h 3840298"/>
              <a:gd name="connsiteX3-93" fmla="*/ 4725201 w 4725201"/>
              <a:gd name="connsiteY3-94" fmla="*/ 78023 h 3840298"/>
              <a:gd name="connsiteX4-95" fmla="*/ 4725201 w 4725201"/>
              <a:gd name="connsiteY4-96" fmla="*/ 3756055 h 3840298"/>
              <a:gd name="connsiteX5-97" fmla="*/ 4647178 w 4725201"/>
              <a:gd name="connsiteY5-98" fmla="*/ 3834078 h 3840298"/>
              <a:gd name="connsiteX6-99" fmla="*/ 577770 w 4725201"/>
              <a:gd name="connsiteY6-100" fmla="*/ 3840298 h 3840298"/>
              <a:gd name="connsiteX0-101" fmla="*/ 525015 w 4672446"/>
              <a:gd name="connsiteY0-102" fmla="*/ 3846519 h 3846519"/>
              <a:gd name="connsiteX1-103" fmla="*/ 518795 w 4672446"/>
              <a:gd name="connsiteY1-104" fmla="*/ 0 h 3846519"/>
              <a:gd name="connsiteX2-105" fmla="*/ 4594423 w 4672446"/>
              <a:gd name="connsiteY2-106" fmla="*/ 6221 h 3846519"/>
              <a:gd name="connsiteX3-107" fmla="*/ 4672446 w 4672446"/>
              <a:gd name="connsiteY3-108" fmla="*/ 84244 h 3846519"/>
              <a:gd name="connsiteX4-109" fmla="*/ 4672446 w 4672446"/>
              <a:gd name="connsiteY4-110" fmla="*/ 3762276 h 3846519"/>
              <a:gd name="connsiteX5-111" fmla="*/ 4594423 w 4672446"/>
              <a:gd name="connsiteY5-112" fmla="*/ 3840299 h 3846519"/>
              <a:gd name="connsiteX6-113" fmla="*/ 525015 w 4672446"/>
              <a:gd name="connsiteY6-114" fmla="*/ 3846519 h 3846519"/>
              <a:gd name="connsiteX0-115" fmla="*/ 521895 w 4669326"/>
              <a:gd name="connsiteY0-116" fmla="*/ 3840298 h 3840298"/>
              <a:gd name="connsiteX1-117" fmla="*/ 521895 w 4669326"/>
              <a:gd name="connsiteY1-118" fmla="*/ 0 h 3840298"/>
              <a:gd name="connsiteX2-119" fmla="*/ 4591303 w 4669326"/>
              <a:gd name="connsiteY2-120" fmla="*/ 0 h 3840298"/>
              <a:gd name="connsiteX3-121" fmla="*/ 4669326 w 4669326"/>
              <a:gd name="connsiteY3-122" fmla="*/ 78023 h 3840298"/>
              <a:gd name="connsiteX4-123" fmla="*/ 4669326 w 4669326"/>
              <a:gd name="connsiteY4-124" fmla="*/ 3756055 h 3840298"/>
              <a:gd name="connsiteX5-125" fmla="*/ 4591303 w 4669326"/>
              <a:gd name="connsiteY5-126" fmla="*/ 3834078 h 3840298"/>
              <a:gd name="connsiteX6-127" fmla="*/ 521895 w 4669326"/>
              <a:gd name="connsiteY6-128" fmla="*/ 3840298 h 3840298"/>
              <a:gd name="connsiteX0-129" fmla="*/ 311868 w 4459299"/>
              <a:gd name="connsiteY0-130" fmla="*/ 3840298 h 3840298"/>
              <a:gd name="connsiteX1-131" fmla="*/ 311868 w 4459299"/>
              <a:gd name="connsiteY1-132" fmla="*/ 0 h 3840298"/>
              <a:gd name="connsiteX2-133" fmla="*/ 4381276 w 4459299"/>
              <a:gd name="connsiteY2-134" fmla="*/ 0 h 3840298"/>
              <a:gd name="connsiteX3-135" fmla="*/ 4459299 w 4459299"/>
              <a:gd name="connsiteY3-136" fmla="*/ 78023 h 3840298"/>
              <a:gd name="connsiteX4-137" fmla="*/ 4459299 w 4459299"/>
              <a:gd name="connsiteY4-138" fmla="*/ 3756055 h 3840298"/>
              <a:gd name="connsiteX5-139" fmla="*/ 4381276 w 4459299"/>
              <a:gd name="connsiteY5-140" fmla="*/ 3834078 h 3840298"/>
              <a:gd name="connsiteX6-141" fmla="*/ 311868 w 4459299"/>
              <a:gd name="connsiteY6-142" fmla="*/ 3840298 h 3840298"/>
              <a:gd name="connsiteX0-143" fmla="*/ 8711 w 4156142"/>
              <a:gd name="connsiteY0-144" fmla="*/ 3840298 h 3840298"/>
              <a:gd name="connsiteX1-145" fmla="*/ 8711 w 4156142"/>
              <a:gd name="connsiteY1-146" fmla="*/ 0 h 3840298"/>
              <a:gd name="connsiteX2-147" fmla="*/ 4078119 w 4156142"/>
              <a:gd name="connsiteY2-148" fmla="*/ 0 h 3840298"/>
              <a:gd name="connsiteX3-149" fmla="*/ 4156142 w 4156142"/>
              <a:gd name="connsiteY3-150" fmla="*/ 78023 h 3840298"/>
              <a:gd name="connsiteX4-151" fmla="*/ 4156142 w 4156142"/>
              <a:gd name="connsiteY4-152" fmla="*/ 3756055 h 3840298"/>
              <a:gd name="connsiteX5-153" fmla="*/ 4078119 w 4156142"/>
              <a:gd name="connsiteY5-154" fmla="*/ 3834078 h 3840298"/>
              <a:gd name="connsiteX6-155" fmla="*/ 8711 w 4156142"/>
              <a:gd name="connsiteY6-156" fmla="*/ 3840298 h 3840298"/>
              <a:gd name="connsiteX0-157" fmla="*/ 17085 w 4164516"/>
              <a:gd name="connsiteY0-158" fmla="*/ 3840298 h 3840298"/>
              <a:gd name="connsiteX1-159" fmla="*/ 4644 w 4164516"/>
              <a:gd name="connsiteY1-160" fmla="*/ 6221 h 3840298"/>
              <a:gd name="connsiteX2-161" fmla="*/ 4086493 w 4164516"/>
              <a:gd name="connsiteY2-162" fmla="*/ 0 h 3840298"/>
              <a:gd name="connsiteX3-163" fmla="*/ 4164516 w 4164516"/>
              <a:gd name="connsiteY3-164" fmla="*/ 78023 h 3840298"/>
              <a:gd name="connsiteX4-165" fmla="*/ 4164516 w 4164516"/>
              <a:gd name="connsiteY4-166" fmla="*/ 3756055 h 3840298"/>
              <a:gd name="connsiteX5-167" fmla="*/ 4086493 w 4164516"/>
              <a:gd name="connsiteY5-168" fmla="*/ 3834078 h 3840298"/>
              <a:gd name="connsiteX6-169" fmla="*/ 17085 w 4164516"/>
              <a:gd name="connsiteY6-170" fmla="*/ 3840298 h 384029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164516" h="3840298">
                <a:moveTo>
                  <a:pt x="17085" y="3840298"/>
                </a:moveTo>
                <a:cubicBezTo>
                  <a:pt x="5471" y="2517040"/>
                  <a:pt x="-6970" y="1124205"/>
                  <a:pt x="4644" y="6221"/>
                </a:cubicBezTo>
                <a:lnTo>
                  <a:pt x="4086493" y="0"/>
                </a:lnTo>
                <a:cubicBezTo>
                  <a:pt x="4129584" y="0"/>
                  <a:pt x="4164516" y="34932"/>
                  <a:pt x="4164516" y="78023"/>
                </a:cubicBezTo>
                <a:lnTo>
                  <a:pt x="4164516" y="3756055"/>
                </a:lnTo>
                <a:cubicBezTo>
                  <a:pt x="4164516" y="3799146"/>
                  <a:pt x="4129584" y="3834078"/>
                  <a:pt x="4086493" y="3834078"/>
                </a:cubicBezTo>
                <a:lnTo>
                  <a:pt x="17085" y="3840298"/>
                </a:lnTo>
                <a:close/>
              </a:path>
            </a:pathLst>
          </a:custGeom>
          <a:ln w="12700">
            <a:miter lim="400000"/>
          </a:ln>
        </p:spPr>
        <p:txBody>
          <a:bodyPr/>
          <a:lstStyle/>
          <a:p>
            <a:endParaRPr lang="en-US"/>
          </a:p>
        </p:txBody>
      </p:sp>
      <p:sp>
        <p:nvSpPr>
          <p:cNvPr id="44" name="Picture Placeholder 2"/>
          <p:cNvSpPr>
            <a:spLocks noGrp="1"/>
          </p:cNvSpPr>
          <p:nvPr>
            <p:ph type="pic" sz="quarter" idx="23"/>
          </p:nvPr>
        </p:nvSpPr>
        <p:spPr>
          <a:xfrm>
            <a:off x="9298676" y="3604333"/>
            <a:ext cx="2082258" cy="1927069"/>
          </a:xfrm>
          <a:custGeom>
            <a:avLst/>
            <a:gdLst>
              <a:gd name="connsiteX0" fmla="*/ 0 w 4331201"/>
              <a:gd name="connsiteY0" fmla="*/ 78023 h 3834078"/>
              <a:gd name="connsiteX1" fmla="*/ 78023 w 4331201"/>
              <a:gd name="connsiteY1" fmla="*/ 0 h 3834078"/>
              <a:gd name="connsiteX2" fmla="*/ 4253178 w 4331201"/>
              <a:gd name="connsiteY2" fmla="*/ 0 h 3834078"/>
              <a:gd name="connsiteX3" fmla="*/ 4331201 w 4331201"/>
              <a:gd name="connsiteY3" fmla="*/ 78023 h 3834078"/>
              <a:gd name="connsiteX4" fmla="*/ 4331201 w 4331201"/>
              <a:gd name="connsiteY4" fmla="*/ 3756055 h 3834078"/>
              <a:gd name="connsiteX5" fmla="*/ 4253178 w 4331201"/>
              <a:gd name="connsiteY5" fmla="*/ 3834078 h 3834078"/>
              <a:gd name="connsiteX6" fmla="*/ 78023 w 4331201"/>
              <a:gd name="connsiteY6" fmla="*/ 3834078 h 3834078"/>
              <a:gd name="connsiteX7" fmla="*/ 0 w 4331201"/>
              <a:gd name="connsiteY7" fmla="*/ 3756055 h 3834078"/>
              <a:gd name="connsiteX8" fmla="*/ 0 w 4331201"/>
              <a:gd name="connsiteY8" fmla="*/ 78023 h 3834078"/>
              <a:gd name="connsiteX0-1" fmla="*/ 0 w 4331201"/>
              <a:gd name="connsiteY0-2" fmla="*/ 3756055 h 3834078"/>
              <a:gd name="connsiteX1-3" fmla="*/ 78023 w 4331201"/>
              <a:gd name="connsiteY1-4" fmla="*/ 0 h 3834078"/>
              <a:gd name="connsiteX2-5" fmla="*/ 4253178 w 4331201"/>
              <a:gd name="connsiteY2-6" fmla="*/ 0 h 3834078"/>
              <a:gd name="connsiteX3-7" fmla="*/ 4331201 w 4331201"/>
              <a:gd name="connsiteY3-8" fmla="*/ 78023 h 3834078"/>
              <a:gd name="connsiteX4-9" fmla="*/ 4331201 w 4331201"/>
              <a:gd name="connsiteY4-10" fmla="*/ 3756055 h 3834078"/>
              <a:gd name="connsiteX5-11" fmla="*/ 4253178 w 4331201"/>
              <a:gd name="connsiteY5-12" fmla="*/ 3834078 h 3834078"/>
              <a:gd name="connsiteX6-13" fmla="*/ 78023 w 4331201"/>
              <a:gd name="connsiteY6-14" fmla="*/ 3834078 h 3834078"/>
              <a:gd name="connsiteX7-15" fmla="*/ 0 w 4331201"/>
              <a:gd name="connsiteY7-16" fmla="*/ 3756055 h 3834078"/>
              <a:gd name="connsiteX0-17" fmla="*/ 521894 w 4775072"/>
              <a:gd name="connsiteY0-18" fmla="*/ 3834078 h 3834078"/>
              <a:gd name="connsiteX1-19" fmla="*/ 521894 w 4775072"/>
              <a:gd name="connsiteY1-20" fmla="*/ 0 h 3834078"/>
              <a:gd name="connsiteX2-21" fmla="*/ 4697049 w 4775072"/>
              <a:gd name="connsiteY2-22" fmla="*/ 0 h 3834078"/>
              <a:gd name="connsiteX3-23" fmla="*/ 4775072 w 4775072"/>
              <a:gd name="connsiteY3-24" fmla="*/ 78023 h 3834078"/>
              <a:gd name="connsiteX4-25" fmla="*/ 4775072 w 4775072"/>
              <a:gd name="connsiteY4-26" fmla="*/ 3756055 h 3834078"/>
              <a:gd name="connsiteX5-27" fmla="*/ 4697049 w 4775072"/>
              <a:gd name="connsiteY5-28" fmla="*/ 3834078 h 3834078"/>
              <a:gd name="connsiteX6-29" fmla="*/ 521894 w 4775072"/>
              <a:gd name="connsiteY6-30" fmla="*/ 3834078 h 3834078"/>
              <a:gd name="connsiteX0-31" fmla="*/ 521894 w 4775072"/>
              <a:gd name="connsiteY0-32" fmla="*/ 3834078 h 4118083"/>
              <a:gd name="connsiteX1-33" fmla="*/ 521894 w 4775072"/>
              <a:gd name="connsiteY1-34" fmla="*/ 0 h 4118083"/>
              <a:gd name="connsiteX2-35" fmla="*/ 4697049 w 4775072"/>
              <a:gd name="connsiteY2-36" fmla="*/ 0 h 4118083"/>
              <a:gd name="connsiteX3-37" fmla="*/ 4775072 w 4775072"/>
              <a:gd name="connsiteY3-38" fmla="*/ 78023 h 4118083"/>
              <a:gd name="connsiteX4-39" fmla="*/ 4775072 w 4775072"/>
              <a:gd name="connsiteY4-40" fmla="*/ 3756055 h 4118083"/>
              <a:gd name="connsiteX5-41" fmla="*/ 4697049 w 4775072"/>
              <a:gd name="connsiteY5-42" fmla="*/ 3834078 h 4118083"/>
              <a:gd name="connsiteX6-43" fmla="*/ 521894 w 4775072"/>
              <a:gd name="connsiteY6-44" fmla="*/ 3834078 h 4118083"/>
              <a:gd name="connsiteX0-45" fmla="*/ 521894 w 4775072"/>
              <a:gd name="connsiteY0-46" fmla="*/ 3834078 h 4118083"/>
              <a:gd name="connsiteX1-47" fmla="*/ 521894 w 4775072"/>
              <a:gd name="connsiteY1-48" fmla="*/ 0 h 4118083"/>
              <a:gd name="connsiteX2-49" fmla="*/ 4697049 w 4775072"/>
              <a:gd name="connsiteY2-50" fmla="*/ 0 h 4118083"/>
              <a:gd name="connsiteX3-51" fmla="*/ 4775072 w 4775072"/>
              <a:gd name="connsiteY3-52" fmla="*/ 78023 h 4118083"/>
              <a:gd name="connsiteX4-53" fmla="*/ 4775072 w 4775072"/>
              <a:gd name="connsiteY4-54" fmla="*/ 3756055 h 4118083"/>
              <a:gd name="connsiteX5-55" fmla="*/ 4697049 w 4775072"/>
              <a:gd name="connsiteY5-56" fmla="*/ 3834078 h 4118083"/>
              <a:gd name="connsiteX6-57" fmla="*/ 521894 w 4775072"/>
              <a:gd name="connsiteY6-58" fmla="*/ 3834078 h 4118083"/>
              <a:gd name="connsiteX0-59" fmla="*/ 521894 w 4775072"/>
              <a:gd name="connsiteY0-60" fmla="*/ 3834078 h 4118083"/>
              <a:gd name="connsiteX1-61" fmla="*/ 521894 w 4775072"/>
              <a:gd name="connsiteY1-62" fmla="*/ 0 h 4118083"/>
              <a:gd name="connsiteX2-63" fmla="*/ 4697049 w 4775072"/>
              <a:gd name="connsiteY2-64" fmla="*/ 0 h 4118083"/>
              <a:gd name="connsiteX3-65" fmla="*/ 4775072 w 4775072"/>
              <a:gd name="connsiteY3-66" fmla="*/ 78023 h 4118083"/>
              <a:gd name="connsiteX4-67" fmla="*/ 4775072 w 4775072"/>
              <a:gd name="connsiteY4-68" fmla="*/ 3756055 h 4118083"/>
              <a:gd name="connsiteX5-69" fmla="*/ 4697049 w 4775072"/>
              <a:gd name="connsiteY5-70" fmla="*/ 3834078 h 4118083"/>
              <a:gd name="connsiteX6-71" fmla="*/ 521894 w 4775072"/>
              <a:gd name="connsiteY6-72" fmla="*/ 3834078 h 4118083"/>
              <a:gd name="connsiteX0-73" fmla="*/ 521894 w 4775072"/>
              <a:gd name="connsiteY0-74" fmla="*/ 3834078 h 3834078"/>
              <a:gd name="connsiteX1-75" fmla="*/ 521894 w 4775072"/>
              <a:gd name="connsiteY1-76" fmla="*/ 0 h 3834078"/>
              <a:gd name="connsiteX2-77" fmla="*/ 4697049 w 4775072"/>
              <a:gd name="connsiteY2-78" fmla="*/ 0 h 3834078"/>
              <a:gd name="connsiteX3-79" fmla="*/ 4775072 w 4775072"/>
              <a:gd name="connsiteY3-80" fmla="*/ 78023 h 3834078"/>
              <a:gd name="connsiteX4-81" fmla="*/ 4775072 w 4775072"/>
              <a:gd name="connsiteY4-82" fmla="*/ 3756055 h 3834078"/>
              <a:gd name="connsiteX5-83" fmla="*/ 4697049 w 4775072"/>
              <a:gd name="connsiteY5-84" fmla="*/ 3834078 h 3834078"/>
              <a:gd name="connsiteX6-85" fmla="*/ 521894 w 4775072"/>
              <a:gd name="connsiteY6-86" fmla="*/ 3834078 h 3834078"/>
              <a:gd name="connsiteX0-87" fmla="*/ 577770 w 4725201"/>
              <a:gd name="connsiteY0-88" fmla="*/ 3840298 h 3840298"/>
              <a:gd name="connsiteX1-89" fmla="*/ 472023 w 4725201"/>
              <a:gd name="connsiteY1-90" fmla="*/ 0 h 3840298"/>
              <a:gd name="connsiteX2-91" fmla="*/ 4647178 w 4725201"/>
              <a:gd name="connsiteY2-92" fmla="*/ 0 h 3840298"/>
              <a:gd name="connsiteX3-93" fmla="*/ 4725201 w 4725201"/>
              <a:gd name="connsiteY3-94" fmla="*/ 78023 h 3840298"/>
              <a:gd name="connsiteX4-95" fmla="*/ 4725201 w 4725201"/>
              <a:gd name="connsiteY4-96" fmla="*/ 3756055 h 3840298"/>
              <a:gd name="connsiteX5-97" fmla="*/ 4647178 w 4725201"/>
              <a:gd name="connsiteY5-98" fmla="*/ 3834078 h 3840298"/>
              <a:gd name="connsiteX6-99" fmla="*/ 577770 w 4725201"/>
              <a:gd name="connsiteY6-100" fmla="*/ 3840298 h 3840298"/>
              <a:gd name="connsiteX0-101" fmla="*/ 525015 w 4672446"/>
              <a:gd name="connsiteY0-102" fmla="*/ 3846519 h 3846519"/>
              <a:gd name="connsiteX1-103" fmla="*/ 518795 w 4672446"/>
              <a:gd name="connsiteY1-104" fmla="*/ 0 h 3846519"/>
              <a:gd name="connsiteX2-105" fmla="*/ 4594423 w 4672446"/>
              <a:gd name="connsiteY2-106" fmla="*/ 6221 h 3846519"/>
              <a:gd name="connsiteX3-107" fmla="*/ 4672446 w 4672446"/>
              <a:gd name="connsiteY3-108" fmla="*/ 84244 h 3846519"/>
              <a:gd name="connsiteX4-109" fmla="*/ 4672446 w 4672446"/>
              <a:gd name="connsiteY4-110" fmla="*/ 3762276 h 3846519"/>
              <a:gd name="connsiteX5-111" fmla="*/ 4594423 w 4672446"/>
              <a:gd name="connsiteY5-112" fmla="*/ 3840299 h 3846519"/>
              <a:gd name="connsiteX6-113" fmla="*/ 525015 w 4672446"/>
              <a:gd name="connsiteY6-114" fmla="*/ 3846519 h 3846519"/>
              <a:gd name="connsiteX0-115" fmla="*/ 521895 w 4669326"/>
              <a:gd name="connsiteY0-116" fmla="*/ 3840298 h 3840298"/>
              <a:gd name="connsiteX1-117" fmla="*/ 521895 w 4669326"/>
              <a:gd name="connsiteY1-118" fmla="*/ 0 h 3840298"/>
              <a:gd name="connsiteX2-119" fmla="*/ 4591303 w 4669326"/>
              <a:gd name="connsiteY2-120" fmla="*/ 0 h 3840298"/>
              <a:gd name="connsiteX3-121" fmla="*/ 4669326 w 4669326"/>
              <a:gd name="connsiteY3-122" fmla="*/ 78023 h 3840298"/>
              <a:gd name="connsiteX4-123" fmla="*/ 4669326 w 4669326"/>
              <a:gd name="connsiteY4-124" fmla="*/ 3756055 h 3840298"/>
              <a:gd name="connsiteX5-125" fmla="*/ 4591303 w 4669326"/>
              <a:gd name="connsiteY5-126" fmla="*/ 3834078 h 3840298"/>
              <a:gd name="connsiteX6-127" fmla="*/ 521895 w 4669326"/>
              <a:gd name="connsiteY6-128" fmla="*/ 3840298 h 3840298"/>
              <a:gd name="connsiteX0-129" fmla="*/ 311868 w 4459299"/>
              <a:gd name="connsiteY0-130" fmla="*/ 3840298 h 3840298"/>
              <a:gd name="connsiteX1-131" fmla="*/ 311868 w 4459299"/>
              <a:gd name="connsiteY1-132" fmla="*/ 0 h 3840298"/>
              <a:gd name="connsiteX2-133" fmla="*/ 4381276 w 4459299"/>
              <a:gd name="connsiteY2-134" fmla="*/ 0 h 3840298"/>
              <a:gd name="connsiteX3-135" fmla="*/ 4459299 w 4459299"/>
              <a:gd name="connsiteY3-136" fmla="*/ 78023 h 3840298"/>
              <a:gd name="connsiteX4-137" fmla="*/ 4459299 w 4459299"/>
              <a:gd name="connsiteY4-138" fmla="*/ 3756055 h 3840298"/>
              <a:gd name="connsiteX5-139" fmla="*/ 4381276 w 4459299"/>
              <a:gd name="connsiteY5-140" fmla="*/ 3834078 h 3840298"/>
              <a:gd name="connsiteX6-141" fmla="*/ 311868 w 4459299"/>
              <a:gd name="connsiteY6-142" fmla="*/ 3840298 h 3840298"/>
              <a:gd name="connsiteX0-143" fmla="*/ 8711 w 4156142"/>
              <a:gd name="connsiteY0-144" fmla="*/ 3840298 h 3840298"/>
              <a:gd name="connsiteX1-145" fmla="*/ 8711 w 4156142"/>
              <a:gd name="connsiteY1-146" fmla="*/ 0 h 3840298"/>
              <a:gd name="connsiteX2-147" fmla="*/ 4078119 w 4156142"/>
              <a:gd name="connsiteY2-148" fmla="*/ 0 h 3840298"/>
              <a:gd name="connsiteX3-149" fmla="*/ 4156142 w 4156142"/>
              <a:gd name="connsiteY3-150" fmla="*/ 78023 h 3840298"/>
              <a:gd name="connsiteX4-151" fmla="*/ 4156142 w 4156142"/>
              <a:gd name="connsiteY4-152" fmla="*/ 3756055 h 3840298"/>
              <a:gd name="connsiteX5-153" fmla="*/ 4078119 w 4156142"/>
              <a:gd name="connsiteY5-154" fmla="*/ 3834078 h 3840298"/>
              <a:gd name="connsiteX6-155" fmla="*/ 8711 w 4156142"/>
              <a:gd name="connsiteY6-156" fmla="*/ 3840298 h 3840298"/>
              <a:gd name="connsiteX0-157" fmla="*/ 17085 w 4164516"/>
              <a:gd name="connsiteY0-158" fmla="*/ 3840298 h 3840298"/>
              <a:gd name="connsiteX1-159" fmla="*/ 4644 w 4164516"/>
              <a:gd name="connsiteY1-160" fmla="*/ 6221 h 3840298"/>
              <a:gd name="connsiteX2-161" fmla="*/ 4086493 w 4164516"/>
              <a:gd name="connsiteY2-162" fmla="*/ 0 h 3840298"/>
              <a:gd name="connsiteX3-163" fmla="*/ 4164516 w 4164516"/>
              <a:gd name="connsiteY3-164" fmla="*/ 78023 h 3840298"/>
              <a:gd name="connsiteX4-165" fmla="*/ 4164516 w 4164516"/>
              <a:gd name="connsiteY4-166" fmla="*/ 3756055 h 3840298"/>
              <a:gd name="connsiteX5-167" fmla="*/ 4086493 w 4164516"/>
              <a:gd name="connsiteY5-168" fmla="*/ 3834078 h 3840298"/>
              <a:gd name="connsiteX6-169" fmla="*/ 17085 w 4164516"/>
              <a:gd name="connsiteY6-170" fmla="*/ 3840298 h 384029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164516" h="3840298">
                <a:moveTo>
                  <a:pt x="17085" y="3840298"/>
                </a:moveTo>
                <a:cubicBezTo>
                  <a:pt x="5471" y="2517040"/>
                  <a:pt x="-6970" y="1124205"/>
                  <a:pt x="4644" y="6221"/>
                </a:cubicBezTo>
                <a:lnTo>
                  <a:pt x="4086493" y="0"/>
                </a:lnTo>
                <a:cubicBezTo>
                  <a:pt x="4129584" y="0"/>
                  <a:pt x="4164516" y="34932"/>
                  <a:pt x="4164516" y="78023"/>
                </a:cubicBezTo>
                <a:lnTo>
                  <a:pt x="4164516" y="3756055"/>
                </a:lnTo>
                <a:cubicBezTo>
                  <a:pt x="4164516" y="3799146"/>
                  <a:pt x="4129584" y="3834078"/>
                  <a:pt x="4086493" y="3834078"/>
                </a:cubicBezTo>
                <a:lnTo>
                  <a:pt x="17085" y="3840298"/>
                </a:lnTo>
                <a:close/>
              </a:path>
            </a:pathLst>
          </a:custGeom>
          <a:ln w="12700">
            <a:miter lim="400000"/>
          </a:ln>
        </p:spPr>
        <p:txBody>
          <a:bodyPr/>
          <a:lstStyle/>
          <a:p>
            <a:endParaRPr lang="en-US"/>
          </a:p>
        </p:txBody>
      </p:sp>
    </p:spTree>
    <p:extLst>
      <p:ext uri="{BB962C8B-B14F-4D97-AF65-F5344CB8AC3E}">
        <p14:creationId xmlns:p14="http://schemas.microsoft.com/office/powerpoint/2010/main" val="2540023660"/>
      </p:ext>
    </p:extLst>
  </p:cSld>
  <p:clrMapOvr>
    <a:masterClrMapping/>
  </p:clrMapOvr>
  <p:transition xmlns:p14="http://schemas.microsoft.com/office/powerpoint/2010/main" spd="med"/>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line photo block">
    <p:spTree>
      <p:nvGrpSpPr>
        <p:cNvPr id="1" name=""/>
        <p:cNvGrpSpPr/>
        <p:nvPr/>
      </p:nvGrpSpPr>
      <p:grpSpPr>
        <a:xfrm>
          <a:off x="0" y="0"/>
          <a:ext cx="0" cy="0"/>
          <a:chOff x="0" y="0"/>
          <a:chExt cx="0" cy="0"/>
        </a:xfrm>
      </p:grpSpPr>
      <p:sp>
        <p:nvSpPr>
          <p:cNvPr id="12" name="Picture Placeholder 2"/>
          <p:cNvSpPr>
            <a:spLocks noGrp="1"/>
          </p:cNvSpPr>
          <p:nvPr>
            <p:ph type="pic" sz="quarter" idx="10"/>
          </p:nvPr>
        </p:nvSpPr>
        <p:spPr>
          <a:xfrm>
            <a:off x="867771" y="2962094"/>
            <a:ext cx="1720749" cy="1493310"/>
          </a:xfrm>
          <a:prstGeom prst="roundRect">
            <a:avLst>
              <a:gd name="adj" fmla="val 2394"/>
            </a:avLst>
          </a:prstGeom>
        </p:spPr>
        <p:txBody>
          <a:bodyPr/>
          <a:lstStyle/>
          <a:p>
            <a:endParaRPr lang="en-US"/>
          </a:p>
        </p:txBody>
      </p:sp>
      <p:sp>
        <p:nvSpPr>
          <p:cNvPr id="13" name="Picture Placeholder 2"/>
          <p:cNvSpPr>
            <a:spLocks noGrp="1"/>
          </p:cNvSpPr>
          <p:nvPr>
            <p:ph type="pic" sz="quarter" idx="11"/>
          </p:nvPr>
        </p:nvSpPr>
        <p:spPr>
          <a:xfrm>
            <a:off x="3086774" y="2962094"/>
            <a:ext cx="1720749" cy="1493310"/>
          </a:xfrm>
          <a:prstGeom prst="roundRect">
            <a:avLst>
              <a:gd name="adj" fmla="val 2394"/>
            </a:avLst>
          </a:prstGeom>
        </p:spPr>
        <p:txBody>
          <a:bodyPr/>
          <a:lstStyle/>
          <a:p>
            <a:endParaRPr lang="en-US"/>
          </a:p>
        </p:txBody>
      </p:sp>
      <p:sp>
        <p:nvSpPr>
          <p:cNvPr id="14" name="Picture Placeholder 2"/>
          <p:cNvSpPr>
            <a:spLocks noGrp="1"/>
          </p:cNvSpPr>
          <p:nvPr>
            <p:ph type="pic" sz="quarter" idx="12"/>
          </p:nvPr>
        </p:nvSpPr>
        <p:spPr>
          <a:xfrm>
            <a:off x="5305777" y="2962094"/>
            <a:ext cx="1720749" cy="1493310"/>
          </a:xfrm>
          <a:prstGeom prst="roundRect">
            <a:avLst>
              <a:gd name="adj" fmla="val 2394"/>
            </a:avLst>
          </a:prstGeom>
        </p:spPr>
        <p:txBody>
          <a:bodyPr/>
          <a:lstStyle/>
          <a:p>
            <a:endParaRPr lang="en-US"/>
          </a:p>
        </p:txBody>
      </p:sp>
      <p:sp>
        <p:nvSpPr>
          <p:cNvPr id="15" name="Picture Placeholder 2"/>
          <p:cNvSpPr>
            <a:spLocks noGrp="1"/>
          </p:cNvSpPr>
          <p:nvPr>
            <p:ph type="pic" sz="quarter" idx="13"/>
          </p:nvPr>
        </p:nvSpPr>
        <p:spPr>
          <a:xfrm>
            <a:off x="7524780" y="2962094"/>
            <a:ext cx="1720749" cy="1493310"/>
          </a:xfrm>
          <a:prstGeom prst="roundRect">
            <a:avLst>
              <a:gd name="adj" fmla="val 2394"/>
            </a:avLst>
          </a:prstGeom>
        </p:spPr>
        <p:txBody>
          <a:bodyPr/>
          <a:lstStyle/>
          <a:p>
            <a:endParaRPr lang="en-US"/>
          </a:p>
        </p:txBody>
      </p:sp>
      <p:sp>
        <p:nvSpPr>
          <p:cNvPr id="16" name="Picture Placeholder 2"/>
          <p:cNvSpPr>
            <a:spLocks noGrp="1"/>
          </p:cNvSpPr>
          <p:nvPr>
            <p:ph type="pic" sz="quarter" idx="14"/>
          </p:nvPr>
        </p:nvSpPr>
        <p:spPr>
          <a:xfrm>
            <a:off x="9743784" y="2962094"/>
            <a:ext cx="1720749" cy="1493310"/>
          </a:xfrm>
          <a:prstGeom prst="roundRect">
            <a:avLst>
              <a:gd name="adj" fmla="val 2394"/>
            </a:avLst>
          </a:prstGeom>
        </p:spPr>
        <p:txBody>
          <a:bodyPr/>
          <a:lstStyle/>
          <a:p>
            <a:endParaRPr lang="en-US"/>
          </a:p>
        </p:txBody>
      </p:sp>
    </p:spTree>
    <p:extLst>
      <p:ext uri="{BB962C8B-B14F-4D97-AF65-F5344CB8AC3E}">
        <p14:creationId xmlns:p14="http://schemas.microsoft.com/office/powerpoint/2010/main" val="3584001818"/>
      </p:ext>
    </p:extLst>
  </p:cSld>
  <p:clrMapOvr>
    <a:masterClrMapping/>
  </p:clrMapOvr>
  <p:transition xmlns:p14="http://schemas.microsoft.com/office/powerpoint/2010/main" spd="med"/>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4_photo block circle">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1533027" y="2246128"/>
            <a:ext cx="1127125" cy="1126332"/>
          </a:xfrm>
          <a:prstGeom prst="ellipse">
            <a:avLst/>
          </a:prstGeom>
        </p:spPr>
        <p:txBody>
          <a:bodyPr/>
          <a:lstStyle/>
          <a:p>
            <a:endParaRPr lang="en-US"/>
          </a:p>
        </p:txBody>
      </p:sp>
      <p:sp>
        <p:nvSpPr>
          <p:cNvPr id="6" name="Picture Placeholder 2"/>
          <p:cNvSpPr>
            <a:spLocks noGrp="1"/>
          </p:cNvSpPr>
          <p:nvPr>
            <p:ph type="pic" sz="quarter" idx="11"/>
          </p:nvPr>
        </p:nvSpPr>
        <p:spPr>
          <a:xfrm>
            <a:off x="2660152" y="2246128"/>
            <a:ext cx="1127125" cy="1126332"/>
          </a:xfrm>
          <a:prstGeom prst="ellipse">
            <a:avLst/>
          </a:prstGeom>
        </p:spPr>
        <p:txBody>
          <a:bodyPr/>
          <a:lstStyle/>
          <a:p>
            <a:endParaRPr lang="en-US"/>
          </a:p>
        </p:txBody>
      </p:sp>
      <p:sp>
        <p:nvSpPr>
          <p:cNvPr id="7" name="Picture Placeholder 2"/>
          <p:cNvSpPr>
            <a:spLocks noGrp="1"/>
          </p:cNvSpPr>
          <p:nvPr>
            <p:ph type="pic" sz="quarter" idx="12"/>
          </p:nvPr>
        </p:nvSpPr>
        <p:spPr>
          <a:xfrm>
            <a:off x="3787277" y="2246128"/>
            <a:ext cx="1127125" cy="1126332"/>
          </a:xfrm>
          <a:prstGeom prst="ellipse">
            <a:avLst/>
          </a:prstGeom>
        </p:spPr>
        <p:txBody>
          <a:bodyPr/>
          <a:lstStyle/>
          <a:p>
            <a:endParaRPr lang="en-US"/>
          </a:p>
        </p:txBody>
      </p:sp>
      <p:sp>
        <p:nvSpPr>
          <p:cNvPr id="8" name="Picture Placeholder 2"/>
          <p:cNvSpPr>
            <a:spLocks noGrp="1"/>
          </p:cNvSpPr>
          <p:nvPr>
            <p:ph type="pic" sz="quarter" idx="13"/>
          </p:nvPr>
        </p:nvSpPr>
        <p:spPr>
          <a:xfrm>
            <a:off x="4914402" y="2246128"/>
            <a:ext cx="1127125" cy="1126332"/>
          </a:xfrm>
          <a:prstGeom prst="ellipse">
            <a:avLst/>
          </a:prstGeom>
        </p:spPr>
        <p:txBody>
          <a:bodyPr/>
          <a:lstStyle/>
          <a:p>
            <a:endParaRPr lang="en-US"/>
          </a:p>
        </p:txBody>
      </p:sp>
      <p:sp>
        <p:nvSpPr>
          <p:cNvPr id="9" name="Picture Placeholder 2"/>
          <p:cNvSpPr>
            <a:spLocks noGrp="1"/>
          </p:cNvSpPr>
          <p:nvPr>
            <p:ph type="pic" sz="quarter" idx="14"/>
          </p:nvPr>
        </p:nvSpPr>
        <p:spPr>
          <a:xfrm>
            <a:off x="6041527" y="2246128"/>
            <a:ext cx="1127125" cy="1126332"/>
          </a:xfrm>
          <a:prstGeom prst="ellipse">
            <a:avLst/>
          </a:prstGeom>
        </p:spPr>
        <p:txBody>
          <a:bodyPr/>
          <a:lstStyle/>
          <a:p>
            <a:endParaRPr lang="en-US"/>
          </a:p>
        </p:txBody>
      </p:sp>
      <p:sp>
        <p:nvSpPr>
          <p:cNvPr id="10" name="Picture Placeholder 2"/>
          <p:cNvSpPr>
            <a:spLocks noGrp="1"/>
          </p:cNvSpPr>
          <p:nvPr>
            <p:ph type="pic" sz="quarter" idx="15"/>
          </p:nvPr>
        </p:nvSpPr>
        <p:spPr>
          <a:xfrm>
            <a:off x="7168652" y="2246128"/>
            <a:ext cx="1127125" cy="1126332"/>
          </a:xfrm>
          <a:prstGeom prst="ellipse">
            <a:avLst/>
          </a:prstGeom>
        </p:spPr>
        <p:txBody>
          <a:bodyPr/>
          <a:lstStyle/>
          <a:p>
            <a:endParaRPr lang="en-US"/>
          </a:p>
        </p:txBody>
      </p:sp>
      <p:sp>
        <p:nvSpPr>
          <p:cNvPr id="11" name="Picture Placeholder 2"/>
          <p:cNvSpPr>
            <a:spLocks noGrp="1"/>
          </p:cNvSpPr>
          <p:nvPr>
            <p:ph type="pic" sz="quarter" idx="16"/>
          </p:nvPr>
        </p:nvSpPr>
        <p:spPr>
          <a:xfrm>
            <a:off x="8295777" y="2246128"/>
            <a:ext cx="1127125" cy="1126332"/>
          </a:xfrm>
          <a:prstGeom prst="ellipse">
            <a:avLst/>
          </a:prstGeom>
        </p:spPr>
        <p:txBody>
          <a:bodyPr/>
          <a:lstStyle/>
          <a:p>
            <a:endParaRPr lang="en-US"/>
          </a:p>
        </p:txBody>
      </p:sp>
      <p:sp>
        <p:nvSpPr>
          <p:cNvPr id="12" name="Picture Placeholder 2"/>
          <p:cNvSpPr>
            <a:spLocks noGrp="1"/>
          </p:cNvSpPr>
          <p:nvPr>
            <p:ph type="pic" sz="quarter" idx="17"/>
          </p:nvPr>
        </p:nvSpPr>
        <p:spPr>
          <a:xfrm>
            <a:off x="9422902" y="2246128"/>
            <a:ext cx="1127125" cy="1126332"/>
          </a:xfrm>
          <a:prstGeom prst="ellipse">
            <a:avLst/>
          </a:prstGeom>
        </p:spPr>
        <p:txBody>
          <a:bodyPr/>
          <a:lstStyle/>
          <a:p>
            <a:endParaRPr lang="en-US"/>
          </a:p>
        </p:txBody>
      </p:sp>
      <p:sp>
        <p:nvSpPr>
          <p:cNvPr id="13" name="Picture Placeholder 2"/>
          <p:cNvSpPr>
            <a:spLocks noGrp="1"/>
          </p:cNvSpPr>
          <p:nvPr>
            <p:ph type="pic" sz="quarter" idx="18"/>
          </p:nvPr>
        </p:nvSpPr>
        <p:spPr>
          <a:xfrm>
            <a:off x="1533027" y="3372459"/>
            <a:ext cx="1127125" cy="1126332"/>
          </a:xfrm>
          <a:prstGeom prst="ellipse">
            <a:avLst/>
          </a:prstGeom>
        </p:spPr>
        <p:txBody>
          <a:bodyPr/>
          <a:lstStyle/>
          <a:p>
            <a:endParaRPr lang="en-US"/>
          </a:p>
        </p:txBody>
      </p:sp>
      <p:sp>
        <p:nvSpPr>
          <p:cNvPr id="14" name="Picture Placeholder 2"/>
          <p:cNvSpPr>
            <a:spLocks noGrp="1"/>
          </p:cNvSpPr>
          <p:nvPr>
            <p:ph type="pic" sz="quarter" idx="19"/>
          </p:nvPr>
        </p:nvSpPr>
        <p:spPr>
          <a:xfrm>
            <a:off x="2660152" y="3372459"/>
            <a:ext cx="1127125" cy="1126332"/>
          </a:xfrm>
          <a:prstGeom prst="ellipse">
            <a:avLst/>
          </a:prstGeom>
        </p:spPr>
        <p:txBody>
          <a:bodyPr/>
          <a:lstStyle/>
          <a:p>
            <a:endParaRPr lang="en-US"/>
          </a:p>
        </p:txBody>
      </p:sp>
      <p:sp>
        <p:nvSpPr>
          <p:cNvPr id="15" name="Picture Placeholder 2"/>
          <p:cNvSpPr>
            <a:spLocks noGrp="1"/>
          </p:cNvSpPr>
          <p:nvPr>
            <p:ph type="pic" sz="quarter" idx="20"/>
          </p:nvPr>
        </p:nvSpPr>
        <p:spPr>
          <a:xfrm>
            <a:off x="3787277" y="3372459"/>
            <a:ext cx="1127125" cy="1126332"/>
          </a:xfrm>
          <a:prstGeom prst="ellipse">
            <a:avLst/>
          </a:prstGeom>
        </p:spPr>
        <p:txBody>
          <a:bodyPr/>
          <a:lstStyle/>
          <a:p>
            <a:endParaRPr lang="en-US"/>
          </a:p>
        </p:txBody>
      </p:sp>
      <p:sp>
        <p:nvSpPr>
          <p:cNvPr id="16" name="Picture Placeholder 2"/>
          <p:cNvSpPr>
            <a:spLocks noGrp="1"/>
          </p:cNvSpPr>
          <p:nvPr>
            <p:ph type="pic" sz="quarter" idx="21"/>
          </p:nvPr>
        </p:nvSpPr>
        <p:spPr>
          <a:xfrm>
            <a:off x="4914402" y="3372459"/>
            <a:ext cx="1127125" cy="1126332"/>
          </a:xfrm>
          <a:prstGeom prst="ellipse">
            <a:avLst/>
          </a:prstGeom>
        </p:spPr>
        <p:txBody>
          <a:bodyPr/>
          <a:lstStyle/>
          <a:p>
            <a:endParaRPr lang="en-US"/>
          </a:p>
        </p:txBody>
      </p:sp>
      <p:sp>
        <p:nvSpPr>
          <p:cNvPr id="17" name="Picture Placeholder 2"/>
          <p:cNvSpPr>
            <a:spLocks noGrp="1"/>
          </p:cNvSpPr>
          <p:nvPr>
            <p:ph type="pic" sz="quarter" idx="22"/>
          </p:nvPr>
        </p:nvSpPr>
        <p:spPr>
          <a:xfrm>
            <a:off x="6041527" y="3372459"/>
            <a:ext cx="1127125" cy="1126332"/>
          </a:xfrm>
          <a:prstGeom prst="ellipse">
            <a:avLst/>
          </a:prstGeom>
        </p:spPr>
        <p:txBody>
          <a:bodyPr/>
          <a:lstStyle/>
          <a:p>
            <a:endParaRPr lang="en-US"/>
          </a:p>
        </p:txBody>
      </p:sp>
      <p:sp>
        <p:nvSpPr>
          <p:cNvPr id="18" name="Picture Placeholder 2"/>
          <p:cNvSpPr>
            <a:spLocks noGrp="1"/>
          </p:cNvSpPr>
          <p:nvPr>
            <p:ph type="pic" sz="quarter" idx="23"/>
          </p:nvPr>
        </p:nvSpPr>
        <p:spPr>
          <a:xfrm>
            <a:off x="7168652" y="3372459"/>
            <a:ext cx="1127125" cy="1126332"/>
          </a:xfrm>
          <a:prstGeom prst="ellipse">
            <a:avLst/>
          </a:prstGeom>
        </p:spPr>
        <p:txBody>
          <a:bodyPr/>
          <a:lstStyle/>
          <a:p>
            <a:endParaRPr lang="en-US"/>
          </a:p>
        </p:txBody>
      </p:sp>
      <p:sp>
        <p:nvSpPr>
          <p:cNvPr id="19" name="Picture Placeholder 2"/>
          <p:cNvSpPr>
            <a:spLocks noGrp="1"/>
          </p:cNvSpPr>
          <p:nvPr>
            <p:ph type="pic" sz="quarter" idx="24"/>
          </p:nvPr>
        </p:nvSpPr>
        <p:spPr>
          <a:xfrm>
            <a:off x="8295777" y="3372459"/>
            <a:ext cx="1127125" cy="1126332"/>
          </a:xfrm>
          <a:prstGeom prst="ellipse">
            <a:avLst/>
          </a:prstGeom>
        </p:spPr>
        <p:txBody>
          <a:bodyPr/>
          <a:lstStyle/>
          <a:p>
            <a:endParaRPr lang="en-US"/>
          </a:p>
        </p:txBody>
      </p:sp>
      <p:sp>
        <p:nvSpPr>
          <p:cNvPr id="20" name="Picture Placeholder 2"/>
          <p:cNvSpPr>
            <a:spLocks noGrp="1"/>
          </p:cNvSpPr>
          <p:nvPr>
            <p:ph type="pic" sz="quarter" idx="25"/>
          </p:nvPr>
        </p:nvSpPr>
        <p:spPr>
          <a:xfrm>
            <a:off x="9422902" y="3372459"/>
            <a:ext cx="1127125" cy="1126332"/>
          </a:xfrm>
          <a:prstGeom prst="ellipse">
            <a:avLst/>
          </a:prstGeom>
        </p:spPr>
        <p:txBody>
          <a:bodyPr/>
          <a:lstStyle/>
          <a:p>
            <a:endParaRPr lang="en-US"/>
          </a:p>
        </p:txBody>
      </p:sp>
    </p:spTree>
    <p:extLst>
      <p:ext uri="{BB962C8B-B14F-4D97-AF65-F5344CB8AC3E}">
        <p14:creationId xmlns:p14="http://schemas.microsoft.com/office/powerpoint/2010/main" val="3962487200"/>
      </p:ext>
    </p:extLst>
  </p:cSld>
  <p:clrMapOvr>
    <a:masterClrMapping/>
  </p:clrMapOvr>
  <p:transition xmlns:p14="http://schemas.microsoft.com/office/powerpoint/2010/mai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4_Photo block dark">
    <p:bg>
      <p:bgPr>
        <a:solidFill>
          <a:srgbClr val="323744"/>
        </a:solidFill>
        <a:effectLst/>
      </p:bgPr>
    </p:bg>
    <p:spTree>
      <p:nvGrpSpPr>
        <p:cNvPr id="1" name=""/>
        <p:cNvGrpSpPr/>
        <p:nvPr/>
      </p:nvGrpSpPr>
      <p:grpSpPr>
        <a:xfrm>
          <a:off x="0" y="0"/>
          <a:ext cx="0" cy="0"/>
          <a:chOff x="0" y="0"/>
          <a:chExt cx="0" cy="0"/>
        </a:xfrm>
      </p:grpSpPr>
      <p:sp>
        <p:nvSpPr>
          <p:cNvPr id="24" name="Picture Placeholder 2"/>
          <p:cNvSpPr>
            <a:spLocks noGrp="1"/>
          </p:cNvSpPr>
          <p:nvPr>
            <p:ph type="pic" sz="quarter" idx="10"/>
          </p:nvPr>
        </p:nvSpPr>
        <p:spPr>
          <a:xfrm>
            <a:off x="1533027" y="2246128"/>
            <a:ext cx="1127125" cy="1126332"/>
          </a:xfrm>
        </p:spPr>
        <p:txBody>
          <a:bodyPr/>
          <a:lstStyle/>
          <a:p>
            <a:endParaRPr lang="en-US"/>
          </a:p>
        </p:txBody>
      </p:sp>
      <p:sp>
        <p:nvSpPr>
          <p:cNvPr id="25" name="Picture Placeholder 2"/>
          <p:cNvSpPr>
            <a:spLocks noGrp="1"/>
          </p:cNvSpPr>
          <p:nvPr>
            <p:ph type="pic" sz="quarter" idx="11"/>
          </p:nvPr>
        </p:nvSpPr>
        <p:spPr>
          <a:xfrm>
            <a:off x="2660152" y="2246128"/>
            <a:ext cx="1127125" cy="1126332"/>
          </a:xfrm>
        </p:spPr>
        <p:txBody>
          <a:bodyPr/>
          <a:lstStyle/>
          <a:p>
            <a:endParaRPr lang="en-US"/>
          </a:p>
        </p:txBody>
      </p:sp>
      <p:sp>
        <p:nvSpPr>
          <p:cNvPr id="26" name="Picture Placeholder 2"/>
          <p:cNvSpPr>
            <a:spLocks noGrp="1"/>
          </p:cNvSpPr>
          <p:nvPr>
            <p:ph type="pic" sz="quarter" idx="12"/>
          </p:nvPr>
        </p:nvSpPr>
        <p:spPr>
          <a:xfrm>
            <a:off x="3787277" y="2246128"/>
            <a:ext cx="1127125" cy="1126332"/>
          </a:xfrm>
        </p:spPr>
        <p:txBody>
          <a:bodyPr/>
          <a:lstStyle/>
          <a:p>
            <a:endParaRPr lang="en-US"/>
          </a:p>
        </p:txBody>
      </p:sp>
      <p:sp>
        <p:nvSpPr>
          <p:cNvPr id="27" name="Picture Placeholder 2"/>
          <p:cNvSpPr>
            <a:spLocks noGrp="1"/>
          </p:cNvSpPr>
          <p:nvPr>
            <p:ph type="pic" sz="quarter" idx="13"/>
          </p:nvPr>
        </p:nvSpPr>
        <p:spPr>
          <a:xfrm>
            <a:off x="4914402" y="2246128"/>
            <a:ext cx="1127125" cy="1126332"/>
          </a:xfrm>
        </p:spPr>
        <p:txBody>
          <a:bodyPr/>
          <a:lstStyle/>
          <a:p>
            <a:endParaRPr lang="en-US"/>
          </a:p>
        </p:txBody>
      </p:sp>
      <p:sp>
        <p:nvSpPr>
          <p:cNvPr id="28" name="Picture Placeholder 2"/>
          <p:cNvSpPr>
            <a:spLocks noGrp="1"/>
          </p:cNvSpPr>
          <p:nvPr>
            <p:ph type="pic" sz="quarter" idx="14"/>
          </p:nvPr>
        </p:nvSpPr>
        <p:spPr>
          <a:xfrm>
            <a:off x="6041527" y="2246128"/>
            <a:ext cx="1127125" cy="1126332"/>
          </a:xfrm>
        </p:spPr>
        <p:txBody>
          <a:bodyPr/>
          <a:lstStyle/>
          <a:p>
            <a:endParaRPr lang="en-US"/>
          </a:p>
        </p:txBody>
      </p:sp>
      <p:sp>
        <p:nvSpPr>
          <p:cNvPr id="29" name="Picture Placeholder 2"/>
          <p:cNvSpPr>
            <a:spLocks noGrp="1"/>
          </p:cNvSpPr>
          <p:nvPr>
            <p:ph type="pic" sz="quarter" idx="15"/>
          </p:nvPr>
        </p:nvSpPr>
        <p:spPr>
          <a:xfrm>
            <a:off x="7168652" y="2246128"/>
            <a:ext cx="1127125" cy="1126332"/>
          </a:xfrm>
        </p:spPr>
        <p:txBody>
          <a:bodyPr/>
          <a:lstStyle/>
          <a:p>
            <a:endParaRPr lang="en-US"/>
          </a:p>
        </p:txBody>
      </p:sp>
      <p:sp>
        <p:nvSpPr>
          <p:cNvPr id="30" name="Picture Placeholder 2"/>
          <p:cNvSpPr>
            <a:spLocks noGrp="1"/>
          </p:cNvSpPr>
          <p:nvPr>
            <p:ph type="pic" sz="quarter" idx="16"/>
          </p:nvPr>
        </p:nvSpPr>
        <p:spPr>
          <a:xfrm>
            <a:off x="8295777" y="2246128"/>
            <a:ext cx="1127125" cy="1126332"/>
          </a:xfrm>
        </p:spPr>
        <p:txBody>
          <a:bodyPr/>
          <a:lstStyle/>
          <a:p>
            <a:endParaRPr lang="en-US"/>
          </a:p>
        </p:txBody>
      </p:sp>
      <p:sp>
        <p:nvSpPr>
          <p:cNvPr id="31" name="Picture Placeholder 2"/>
          <p:cNvSpPr>
            <a:spLocks noGrp="1"/>
          </p:cNvSpPr>
          <p:nvPr>
            <p:ph type="pic" sz="quarter" idx="17"/>
          </p:nvPr>
        </p:nvSpPr>
        <p:spPr>
          <a:xfrm>
            <a:off x="9422902" y="2246128"/>
            <a:ext cx="1127125" cy="1126332"/>
          </a:xfrm>
        </p:spPr>
        <p:txBody>
          <a:bodyPr/>
          <a:lstStyle/>
          <a:p>
            <a:endParaRPr lang="en-US"/>
          </a:p>
        </p:txBody>
      </p:sp>
      <p:sp>
        <p:nvSpPr>
          <p:cNvPr id="32" name="Picture Placeholder 2"/>
          <p:cNvSpPr>
            <a:spLocks noGrp="1"/>
          </p:cNvSpPr>
          <p:nvPr>
            <p:ph type="pic" sz="quarter" idx="18"/>
          </p:nvPr>
        </p:nvSpPr>
        <p:spPr>
          <a:xfrm>
            <a:off x="1533027" y="3372459"/>
            <a:ext cx="1127125" cy="1126332"/>
          </a:xfrm>
        </p:spPr>
        <p:txBody>
          <a:bodyPr/>
          <a:lstStyle/>
          <a:p>
            <a:endParaRPr lang="en-US"/>
          </a:p>
        </p:txBody>
      </p:sp>
      <p:sp>
        <p:nvSpPr>
          <p:cNvPr id="33" name="Picture Placeholder 2"/>
          <p:cNvSpPr>
            <a:spLocks noGrp="1"/>
          </p:cNvSpPr>
          <p:nvPr>
            <p:ph type="pic" sz="quarter" idx="19"/>
          </p:nvPr>
        </p:nvSpPr>
        <p:spPr>
          <a:xfrm>
            <a:off x="2660152" y="3372459"/>
            <a:ext cx="1127125" cy="1126332"/>
          </a:xfrm>
        </p:spPr>
        <p:txBody>
          <a:bodyPr/>
          <a:lstStyle/>
          <a:p>
            <a:endParaRPr lang="en-US"/>
          </a:p>
        </p:txBody>
      </p:sp>
      <p:sp>
        <p:nvSpPr>
          <p:cNvPr id="34" name="Picture Placeholder 2"/>
          <p:cNvSpPr>
            <a:spLocks noGrp="1"/>
          </p:cNvSpPr>
          <p:nvPr>
            <p:ph type="pic" sz="quarter" idx="20"/>
          </p:nvPr>
        </p:nvSpPr>
        <p:spPr>
          <a:xfrm>
            <a:off x="3787277" y="3372459"/>
            <a:ext cx="1127125" cy="1126332"/>
          </a:xfrm>
        </p:spPr>
        <p:txBody>
          <a:bodyPr/>
          <a:lstStyle/>
          <a:p>
            <a:endParaRPr lang="en-US"/>
          </a:p>
        </p:txBody>
      </p:sp>
      <p:sp>
        <p:nvSpPr>
          <p:cNvPr id="35" name="Picture Placeholder 2"/>
          <p:cNvSpPr>
            <a:spLocks noGrp="1"/>
          </p:cNvSpPr>
          <p:nvPr>
            <p:ph type="pic" sz="quarter" idx="21"/>
          </p:nvPr>
        </p:nvSpPr>
        <p:spPr>
          <a:xfrm>
            <a:off x="4914402" y="3372459"/>
            <a:ext cx="1127125" cy="1126332"/>
          </a:xfrm>
        </p:spPr>
        <p:txBody>
          <a:bodyPr/>
          <a:lstStyle/>
          <a:p>
            <a:endParaRPr lang="en-US"/>
          </a:p>
        </p:txBody>
      </p:sp>
      <p:sp>
        <p:nvSpPr>
          <p:cNvPr id="36" name="Picture Placeholder 2"/>
          <p:cNvSpPr>
            <a:spLocks noGrp="1"/>
          </p:cNvSpPr>
          <p:nvPr>
            <p:ph type="pic" sz="quarter" idx="22"/>
          </p:nvPr>
        </p:nvSpPr>
        <p:spPr>
          <a:xfrm>
            <a:off x="6041527" y="3372459"/>
            <a:ext cx="1127125" cy="1126332"/>
          </a:xfrm>
        </p:spPr>
        <p:txBody>
          <a:bodyPr/>
          <a:lstStyle/>
          <a:p>
            <a:endParaRPr lang="en-US"/>
          </a:p>
        </p:txBody>
      </p:sp>
      <p:sp>
        <p:nvSpPr>
          <p:cNvPr id="37" name="Picture Placeholder 2"/>
          <p:cNvSpPr>
            <a:spLocks noGrp="1"/>
          </p:cNvSpPr>
          <p:nvPr>
            <p:ph type="pic" sz="quarter" idx="23"/>
          </p:nvPr>
        </p:nvSpPr>
        <p:spPr>
          <a:xfrm>
            <a:off x="7168652" y="3372459"/>
            <a:ext cx="1127125" cy="1126332"/>
          </a:xfrm>
        </p:spPr>
        <p:txBody>
          <a:bodyPr/>
          <a:lstStyle/>
          <a:p>
            <a:endParaRPr lang="en-US"/>
          </a:p>
        </p:txBody>
      </p:sp>
      <p:sp>
        <p:nvSpPr>
          <p:cNvPr id="38" name="Picture Placeholder 2"/>
          <p:cNvSpPr>
            <a:spLocks noGrp="1"/>
          </p:cNvSpPr>
          <p:nvPr>
            <p:ph type="pic" sz="quarter" idx="24"/>
          </p:nvPr>
        </p:nvSpPr>
        <p:spPr>
          <a:xfrm>
            <a:off x="8295777" y="3372459"/>
            <a:ext cx="1127125" cy="1126332"/>
          </a:xfrm>
        </p:spPr>
        <p:txBody>
          <a:bodyPr/>
          <a:lstStyle/>
          <a:p>
            <a:endParaRPr lang="en-US"/>
          </a:p>
        </p:txBody>
      </p:sp>
      <p:sp>
        <p:nvSpPr>
          <p:cNvPr id="61" name="Picture Placeholder 2"/>
          <p:cNvSpPr>
            <a:spLocks noGrp="1"/>
          </p:cNvSpPr>
          <p:nvPr>
            <p:ph type="pic" sz="quarter" idx="25"/>
          </p:nvPr>
        </p:nvSpPr>
        <p:spPr>
          <a:xfrm>
            <a:off x="9422902" y="3372459"/>
            <a:ext cx="1127125" cy="1126332"/>
          </a:xfrm>
        </p:spPr>
        <p:txBody>
          <a:bodyPr/>
          <a:lstStyle/>
          <a:p>
            <a:endParaRPr lang="en-US"/>
          </a:p>
        </p:txBody>
      </p:sp>
    </p:spTree>
    <p:extLst>
      <p:ext uri="{BB962C8B-B14F-4D97-AF65-F5344CB8AC3E}">
        <p14:creationId xmlns:p14="http://schemas.microsoft.com/office/powerpoint/2010/main" val="338181935"/>
      </p:ext>
    </p:extLst>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8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4225040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4_Photo block dark (2)">
    <p:bg>
      <p:bgPr>
        <a:solidFill>
          <a:srgbClr val="323744"/>
        </a:solidFill>
        <a:effectLst/>
      </p:bgPr>
    </p:bg>
    <p:spTree>
      <p:nvGrpSpPr>
        <p:cNvPr id="1" name=""/>
        <p:cNvGrpSpPr/>
        <p:nvPr/>
      </p:nvGrpSpPr>
      <p:grpSpPr>
        <a:xfrm>
          <a:off x="0" y="0"/>
          <a:ext cx="0" cy="0"/>
          <a:chOff x="0" y="0"/>
          <a:chExt cx="0" cy="0"/>
        </a:xfrm>
      </p:grpSpPr>
      <p:sp>
        <p:nvSpPr>
          <p:cNvPr id="39" name="Picture Placeholder 2"/>
          <p:cNvSpPr>
            <a:spLocks noGrp="1"/>
          </p:cNvSpPr>
          <p:nvPr>
            <p:ph type="pic" sz="quarter" idx="10"/>
          </p:nvPr>
        </p:nvSpPr>
        <p:spPr>
          <a:xfrm>
            <a:off x="1533027" y="2246128"/>
            <a:ext cx="1127125" cy="1126332"/>
          </a:xfrm>
          <a:prstGeom prst="roundRect">
            <a:avLst>
              <a:gd name="adj" fmla="val 3982"/>
            </a:avLst>
          </a:prstGeom>
        </p:spPr>
        <p:txBody>
          <a:bodyPr/>
          <a:lstStyle/>
          <a:p>
            <a:endParaRPr lang="en-US"/>
          </a:p>
        </p:txBody>
      </p:sp>
      <p:sp>
        <p:nvSpPr>
          <p:cNvPr id="40" name="Picture Placeholder 2"/>
          <p:cNvSpPr>
            <a:spLocks noGrp="1"/>
          </p:cNvSpPr>
          <p:nvPr>
            <p:ph type="pic" sz="quarter" idx="11"/>
          </p:nvPr>
        </p:nvSpPr>
        <p:spPr>
          <a:xfrm>
            <a:off x="2660152" y="2246128"/>
            <a:ext cx="1127125" cy="1126332"/>
          </a:xfrm>
          <a:prstGeom prst="roundRect">
            <a:avLst>
              <a:gd name="adj" fmla="val 3982"/>
            </a:avLst>
          </a:prstGeom>
        </p:spPr>
        <p:txBody>
          <a:bodyPr/>
          <a:lstStyle/>
          <a:p>
            <a:endParaRPr lang="en-US"/>
          </a:p>
        </p:txBody>
      </p:sp>
      <p:sp>
        <p:nvSpPr>
          <p:cNvPr id="62" name="Picture Placeholder 2"/>
          <p:cNvSpPr>
            <a:spLocks noGrp="1"/>
          </p:cNvSpPr>
          <p:nvPr>
            <p:ph type="pic" sz="quarter" idx="12"/>
          </p:nvPr>
        </p:nvSpPr>
        <p:spPr>
          <a:xfrm>
            <a:off x="3787277" y="2246128"/>
            <a:ext cx="1127125" cy="1126332"/>
          </a:xfrm>
          <a:prstGeom prst="roundRect">
            <a:avLst>
              <a:gd name="adj" fmla="val 3982"/>
            </a:avLst>
          </a:prstGeom>
        </p:spPr>
        <p:txBody>
          <a:bodyPr/>
          <a:lstStyle/>
          <a:p>
            <a:endParaRPr lang="en-US"/>
          </a:p>
        </p:txBody>
      </p:sp>
      <p:sp>
        <p:nvSpPr>
          <p:cNvPr id="63" name="Picture Placeholder 2"/>
          <p:cNvSpPr>
            <a:spLocks noGrp="1"/>
          </p:cNvSpPr>
          <p:nvPr>
            <p:ph type="pic" sz="quarter" idx="13"/>
          </p:nvPr>
        </p:nvSpPr>
        <p:spPr>
          <a:xfrm>
            <a:off x="4914402" y="2246128"/>
            <a:ext cx="1127125" cy="1126332"/>
          </a:xfrm>
          <a:prstGeom prst="roundRect">
            <a:avLst>
              <a:gd name="adj" fmla="val 3982"/>
            </a:avLst>
          </a:prstGeom>
        </p:spPr>
        <p:txBody>
          <a:bodyPr/>
          <a:lstStyle/>
          <a:p>
            <a:endParaRPr lang="en-US"/>
          </a:p>
        </p:txBody>
      </p:sp>
      <p:sp>
        <p:nvSpPr>
          <p:cNvPr id="64" name="Picture Placeholder 2"/>
          <p:cNvSpPr>
            <a:spLocks noGrp="1"/>
          </p:cNvSpPr>
          <p:nvPr>
            <p:ph type="pic" sz="quarter" idx="14"/>
          </p:nvPr>
        </p:nvSpPr>
        <p:spPr>
          <a:xfrm>
            <a:off x="6041527" y="2246128"/>
            <a:ext cx="1127125" cy="1126332"/>
          </a:xfrm>
          <a:prstGeom prst="roundRect">
            <a:avLst>
              <a:gd name="adj" fmla="val 3982"/>
            </a:avLst>
          </a:prstGeom>
        </p:spPr>
        <p:txBody>
          <a:bodyPr/>
          <a:lstStyle/>
          <a:p>
            <a:endParaRPr lang="en-US"/>
          </a:p>
        </p:txBody>
      </p:sp>
      <p:sp>
        <p:nvSpPr>
          <p:cNvPr id="65" name="Picture Placeholder 2"/>
          <p:cNvSpPr>
            <a:spLocks noGrp="1"/>
          </p:cNvSpPr>
          <p:nvPr>
            <p:ph type="pic" sz="quarter" idx="15"/>
          </p:nvPr>
        </p:nvSpPr>
        <p:spPr>
          <a:xfrm>
            <a:off x="7168652" y="2246128"/>
            <a:ext cx="1127125" cy="1126332"/>
          </a:xfrm>
          <a:prstGeom prst="roundRect">
            <a:avLst>
              <a:gd name="adj" fmla="val 3982"/>
            </a:avLst>
          </a:prstGeom>
        </p:spPr>
        <p:txBody>
          <a:bodyPr/>
          <a:lstStyle/>
          <a:p>
            <a:endParaRPr lang="en-US"/>
          </a:p>
        </p:txBody>
      </p:sp>
      <p:sp>
        <p:nvSpPr>
          <p:cNvPr id="66" name="Picture Placeholder 2"/>
          <p:cNvSpPr>
            <a:spLocks noGrp="1"/>
          </p:cNvSpPr>
          <p:nvPr>
            <p:ph type="pic" sz="quarter" idx="16"/>
          </p:nvPr>
        </p:nvSpPr>
        <p:spPr>
          <a:xfrm>
            <a:off x="8295777" y="2246128"/>
            <a:ext cx="1127125" cy="1126332"/>
          </a:xfrm>
          <a:prstGeom prst="roundRect">
            <a:avLst>
              <a:gd name="adj" fmla="val 3982"/>
            </a:avLst>
          </a:prstGeom>
        </p:spPr>
        <p:txBody>
          <a:bodyPr/>
          <a:lstStyle/>
          <a:p>
            <a:endParaRPr lang="en-US"/>
          </a:p>
        </p:txBody>
      </p:sp>
      <p:sp>
        <p:nvSpPr>
          <p:cNvPr id="67" name="Picture Placeholder 2"/>
          <p:cNvSpPr>
            <a:spLocks noGrp="1"/>
          </p:cNvSpPr>
          <p:nvPr>
            <p:ph type="pic" sz="quarter" idx="17"/>
          </p:nvPr>
        </p:nvSpPr>
        <p:spPr>
          <a:xfrm>
            <a:off x="9422902" y="2246128"/>
            <a:ext cx="1127125" cy="1126332"/>
          </a:xfrm>
          <a:prstGeom prst="roundRect">
            <a:avLst>
              <a:gd name="adj" fmla="val 3982"/>
            </a:avLst>
          </a:prstGeom>
        </p:spPr>
        <p:txBody>
          <a:bodyPr/>
          <a:lstStyle/>
          <a:p>
            <a:endParaRPr lang="en-US"/>
          </a:p>
        </p:txBody>
      </p:sp>
      <p:sp>
        <p:nvSpPr>
          <p:cNvPr id="68" name="Picture Placeholder 2"/>
          <p:cNvSpPr>
            <a:spLocks noGrp="1"/>
          </p:cNvSpPr>
          <p:nvPr>
            <p:ph type="pic" sz="quarter" idx="18"/>
          </p:nvPr>
        </p:nvSpPr>
        <p:spPr>
          <a:xfrm>
            <a:off x="1533027" y="3372459"/>
            <a:ext cx="1127125" cy="1126332"/>
          </a:xfrm>
          <a:prstGeom prst="roundRect">
            <a:avLst>
              <a:gd name="adj" fmla="val 3982"/>
            </a:avLst>
          </a:prstGeom>
        </p:spPr>
        <p:txBody>
          <a:bodyPr/>
          <a:lstStyle/>
          <a:p>
            <a:endParaRPr lang="en-US"/>
          </a:p>
        </p:txBody>
      </p:sp>
      <p:sp>
        <p:nvSpPr>
          <p:cNvPr id="69" name="Picture Placeholder 2"/>
          <p:cNvSpPr>
            <a:spLocks noGrp="1"/>
          </p:cNvSpPr>
          <p:nvPr>
            <p:ph type="pic" sz="quarter" idx="19"/>
          </p:nvPr>
        </p:nvSpPr>
        <p:spPr>
          <a:xfrm>
            <a:off x="2660152" y="3372459"/>
            <a:ext cx="1127125" cy="1126332"/>
          </a:xfrm>
          <a:prstGeom prst="roundRect">
            <a:avLst>
              <a:gd name="adj" fmla="val 3982"/>
            </a:avLst>
          </a:prstGeom>
        </p:spPr>
        <p:txBody>
          <a:bodyPr/>
          <a:lstStyle/>
          <a:p>
            <a:endParaRPr lang="en-US"/>
          </a:p>
        </p:txBody>
      </p:sp>
      <p:sp>
        <p:nvSpPr>
          <p:cNvPr id="70" name="Picture Placeholder 2"/>
          <p:cNvSpPr>
            <a:spLocks noGrp="1"/>
          </p:cNvSpPr>
          <p:nvPr>
            <p:ph type="pic" sz="quarter" idx="20"/>
          </p:nvPr>
        </p:nvSpPr>
        <p:spPr>
          <a:xfrm>
            <a:off x="3787277" y="3372459"/>
            <a:ext cx="1127125" cy="1126332"/>
          </a:xfrm>
          <a:prstGeom prst="roundRect">
            <a:avLst>
              <a:gd name="adj" fmla="val 3982"/>
            </a:avLst>
          </a:prstGeom>
        </p:spPr>
        <p:txBody>
          <a:bodyPr/>
          <a:lstStyle/>
          <a:p>
            <a:endParaRPr lang="en-US"/>
          </a:p>
        </p:txBody>
      </p:sp>
      <p:sp>
        <p:nvSpPr>
          <p:cNvPr id="71" name="Picture Placeholder 2"/>
          <p:cNvSpPr>
            <a:spLocks noGrp="1"/>
          </p:cNvSpPr>
          <p:nvPr>
            <p:ph type="pic" sz="quarter" idx="21"/>
          </p:nvPr>
        </p:nvSpPr>
        <p:spPr>
          <a:xfrm>
            <a:off x="4914402" y="3372459"/>
            <a:ext cx="1127125" cy="1126332"/>
          </a:xfrm>
          <a:prstGeom prst="roundRect">
            <a:avLst>
              <a:gd name="adj" fmla="val 3982"/>
            </a:avLst>
          </a:prstGeom>
        </p:spPr>
        <p:txBody>
          <a:bodyPr/>
          <a:lstStyle/>
          <a:p>
            <a:endParaRPr lang="en-US"/>
          </a:p>
        </p:txBody>
      </p:sp>
      <p:sp>
        <p:nvSpPr>
          <p:cNvPr id="72" name="Picture Placeholder 2"/>
          <p:cNvSpPr>
            <a:spLocks noGrp="1"/>
          </p:cNvSpPr>
          <p:nvPr>
            <p:ph type="pic" sz="quarter" idx="22"/>
          </p:nvPr>
        </p:nvSpPr>
        <p:spPr>
          <a:xfrm>
            <a:off x="6041527" y="3372459"/>
            <a:ext cx="1127125" cy="1126332"/>
          </a:xfrm>
          <a:prstGeom prst="roundRect">
            <a:avLst>
              <a:gd name="adj" fmla="val 3982"/>
            </a:avLst>
          </a:prstGeom>
        </p:spPr>
        <p:txBody>
          <a:bodyPr/>
          <a:lstStyle/>
          <a:p>
            <a:endParaRPr lang="en-US"/>
          </a:p>
        </p:txBody>
      </p:sp>
      <p:sp>
        <p:nvSpPr>
          <p:cNvPr id="73" name="Picture Placeholder 2"/>
          <p:cNvSpPr>
            <a:spLocks noGrp="1"/>
          </p:cNvSpPr>
          <p:nvPr>
            <p:ph type="pic" sz="quarter" idx="23"/>
          </p:nvPr>
        </p:nvSpPr>
        <p:spPr>
          <a:xfrm>
            <a:off x="7168652" y="3372459"/>
            <a:ext cx="1127125" cy="1126332"/>
          </a:xfrm>
          <a:prstGeom prst="roundRect">
            <a:avLst>
              <a:gd name="adj" fmla="val 3982"/>
            </a:avLst>
          </a:prstGeom>
        </p:spPr>
        <p:txBody>
          <a:bodyPr/>
          <a:lstStyle/>
          <a:p>
            <a:endParaRPr lang="en-US"/>
          </a:p>
        </p:txBody>
      </p:sp>
      <p:sp>
        <p:nvSpPr>
          <p:cNvPr id="74" name="Picture Placeholder 2"/>
          <p:cNvSpPr>
            <a:spLocks noGrp="1"/>
          </p:cNvSpPr>
          <p:nvPr>
            <p:ph type="pic" sz="quarter" idx="24"/>
          </p:nvPr>
        </p:nvSpPr>
        <p:spPr>
          <a:xfrm>
            <a:off x="8295777" y="3372459"/>
            <a:ext cx="1127125" cy="1126332"/>
          </a:xfrm>
          <a:prstGeom prst="roundRect">
            <a:avLst>
              <a:gd name="adj" fmla="val 3982"/>
            </a:avLst>
          </a:prstGeom>
        </p:spPr>
        <p:txBody>
          <a:bodyPr/>
          <a:lstStyle/>
          <a:p>
            <a:endParaRPr lang="en-US"/>
          </a:p>
        </p:txBody>
      </p:sp>
      <p:sp>
        <p:nvSpPr>
          <p:cNvPr id="75" name="Picture Placeholder 2"/>
          <p:cNvSpPr>
            <a:spLocks noGrp="1"/>
          </p:cNvSpPr>
          <p:nvPr>
            <p:ph type="pic" sz="quarter" idx="25"/>
          </p:nvPr>
        </p:nvSpPr>
        <p:spPr>
          <a:xfrm>
            <a:off x="9422902" y="3372459"/>
            <a:ext cx="1127125" cy="1126332"/>
          </a:xfrm>
          <a:prstGeom prst="roundRect">
            <a:avLst>
              <a:gd name="adj" fmla="val 3982"/>
            </a:avLst>
          </a:prstGeom>
        </p:spPr>
        <p:txBody>
          <a:bodyPr/>
          <a:lstStyle/>
          <a:p>
            <a:endParaRPr lang="en-US"/>
          </a:p>
        </p:txBody>
      </p:sp>
    </p:spTree>
    <p:extLst>
      <p:ext uri="{BB962C8B-B14F-4D97-AF65-F5344CB8AC3E}">
        <p14:creationId xmlns:p14="http://schemas.microsoft.com/office/powerpoint/2010/main" val="934984631"/>
      </p:ext>
    </p:extLst>
  </p:cSld>
  <p:clrMapOvr>
    <a:masterClrMapping/>
  </p:clrMapOvr>
  <p:transition xmlns:p14="http://schemas.microsoft.com/office/powerpoint/2010/mai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Title &amp; Subtitle (dark)">
    <p:bg>
      <p:bgPr>
        <a:solidFill>
          <a:srgbClr val="323744"/>
        </a:solidFill>
        <a:effectLst/>
      </p:bgPr>
    </p:bg>
    <p:spTree>
      <p:nvGrpSpPr>
        <p:cNvPr id="1" name=""/>
        <p:cNvGrpSpPr/>
        <p:nvPr/>
      </p:nvGrpSpPr>
      <p:grpSpPr>
        <a:xfrm>
          <a:off x="0" y="0"/>
          <a:ext cx="0" cy="0"/>
          <a:chOff x="0" y="0"/>
          <a:chExt cx="0" cy="0"/>
        </a:xfrm>
      </p:grpSpPr>
      <p:sp>
        <p:nvSpPr>
          <p:cNvPr id="39" name="Shape 39"/>
          <p:cNvSpPr>
            <a:spLocks noGrp="1"/>
          </p:cNvSpPr>
          <p:nvPr>
            <p:ph type="title" hasCustomPrompt="1"/>
          </p:nvPr>
        </p:nvSpPr>
        <p:spPr>
          <a:prstGeom prst="rect">
            <a:avLst/>
          </a:prstGeom>
        </p:spPr>
        <p:txBody>
          <a:bodyPr/>
          <a:lstStyle>
            <a:lvl1pPr>
              <a:defRPr>
                <a:solidFill>
                  <a:srgbClr val="FFFFFF"/>
                </a:solidFill>
              </a:defRPr>
            </a:lvl1pPr>
          </a:lstStyle>
          <a:p>
            <a:r>
              <a:t>Title Text</a:t>
            </a:r>
          </a:p>
        </p:txBody>
      </p:sp>
      <p:sp>
        <p:nvSpPr>
          <p:cNvPr id="40" name="Shape 40"/>
          <p:cNvSpPr>
            <a:spLocks noGrp="1"/>
          </p:cNvSpPr>
          <p:nvPr>
            <p:ph type="body" idx="1" hasCustomPrompt="1"/>
          </p:nvPr>
        </p:nvSpPr>
        <p:spPr>
          <a:prstGeom prst="rect">
            <a:avLst/>
          </a:prstGeom>
        </p:spPr>
        <p:txBody>
          <a:bodyPr/>
          <a:lstStyle>
            <a:lvl1pPr>
              <a:defRPr>
                <a:solidFill>
                  <a:srgbClr val="DCDEE0"/>
                </a:solidFill>
              </a:defRPr>
            </a:lvl1pPr>
            <a:lvl2pPr>
              <a:defRPr>
                <a:solidFill>
                  <a:srgbClr val="DCDEE0"/>
                </a:solidFill>
              </a:defRPr>
            </a:lvl2pPr>
            <a:lvl3pPr>
              <a:defRPr>
                <a:solidFill>
                  <a:srgbClr val="DCDEE0"/>
                </a:solidFill>
              </a:defRPr>
            </a:lvl3pPr>
            <a:lvl4pPr>
              <a:defRPr>
                <a:solidFill>
                  <a:srgbClr val="DCDEE0"/>
                </a:solidFill>
              </a:defRPr>
            </a:lvl4pPr>
            <a:lvl5pPr>
              <a:defRPr>
                <a:solidFill>
                  <a:srgbClr val="DCDEE0"/>
                </a:solidFill>
              </a:defRPr>
            </a:lvl5p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3603758002"/>
      </p:ext>
    </p:extLst>
  </p:cSld>
  <p:clrMapOvr>
    <a:masterClrMapping/>
  </p:clrMapOvr>
  <p:transition xmlns:p14="http://schemas.microsoft.com/office/powerpoint/2010/mai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Title &amp; Subtitle (dark) no hat">
    <p:bg>
      <p:bgPr>
        <a:solidFill>
          <a:srgbClr val="323744"/>
        </a:solidFill>
        <a:effectLst/>
      </p:bgPr>
    </p:bg>
    <p:spTree>
      <p:nvGrpSpPr>
        <p:cNvPr id="1" name=""/>
        <p:cNvGrpSpPr/>
        <p:nvPr/>
      </p:nvGrpSpPr>
      <p:grpSpPr>
        <a:xfrm>
          <a:off x="0" y="0"/>
          <a:ext cx="0" cy="0"/>
          <a:chOff x="0" y="0"/>
          <a:chExt cx="0" cy="0"/>
        </a:xfrm>
      </p:grpSpPr>
      <p:sp>
        <p:nvSpPr>
          <p:cNvPr id="67" name="Shape 67"/>
          <p:cNvSpPr>
            <a:spLocks noGrp="1"/>
          </p:cNvSpPr>
          <p:nvPr>
            <p:ph type="title" hasCustomPrompt="1"/>
          </p:nvPr>
        </p:nvSpPr>
        <p:spPr>
          <a:prstGeom prst="rect">
            <a:avLst/>
          </a:prstGeom>
        </p:spPr>
        <p:txBody>
          <a:bodyPr/>
          <a:lstStyle>
            <a:lvl1pPr>
              <a:defRPr>
                <a:solidFill>
                  <a:srgbClr val="FFFFFF"/>
                </a:solidFill>
              </a:defRPr>
            </a:lvl1pPr>
          </a:lstStyle>
          <a:p>
            <a:r>
              <a:t>Title Text</a:t>
            </a:r>
          </a:p>
        </p:txBody>
      </p:sp>
      <p:sp>
        <p:nvSpPr>
          <p:cNvPr id="68" name="Shape 68"/>
          <p:cNvSpPr>
            <a:spLocks noGrp="1"/>
          </p:cNvSpPr>
          <p:nvPr>
            <p:ph type="body" idx="1" hasCustomPrompt="1"/>
          </p:nvPr>
        </p:nvSpPr>
        <p:spPr>
          <a:prstGeom prst="rect">
            <a:avLst/>
          </a:prstGeom>
        </p:spPr>
        <p:txBody>
          <a:bodyPr/>
          <a:lstStyle>
            <a:lvl1pPr>
              <a:defRPr>
                <a:solidFill>
                  <a:srgbClr val="DCDEE0"/>
                </a:solidFill>
              </a:defRPr>
            </a:lvl1pPr>
            <a:lvl2pPr>
              <a:defRPr>
                <a:solidFill>
                  <a:srgbClr val="DCDEE0"/>
                </a:solidFill>
              </a:defRPr>
            </a:lvl2pPr>
            <a:lvl3pPr>
              <a:defRPr>
                <a:solidFill>
                  <a:srgbClr val="DCDEE0"/>
                </a:solidFill>
              </a:defRPr>
            </a:lvl3pPr>
            <a:lvl4pPr>
              <a:defRPr>
                <a:solidFill>
                  <a:srgbClr val="DCDEE0"/>
                </a:solidFill>
              </a:defRPr>
            </a:lvl4pPr>
            <a:lvl5pPr>
              <a:defRPr>
                <a:solidFill>
                  <a:srgbClr val="DCDEE0"/>
                </a:solidFill>
              </a:defRPr>
            </a:lvl5p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3021511992"/>
      </p:ext>
    </p:extLst>
  </p:cSld>
  <p:clrMapOvr>
    <a:masterClrMapping/>
  </p:clrMapOvr>
  <p:transition xmlns:p14="http://schemas.microsoft.com/office/powerpoint/2010/mai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Title - Center">
    <p:spTree>
      <p:nvGrpSpPr>
        <p:cNvPr id="1" name=""/>
        <p:cNvGrpSpPr/>
        <p:nvPr/>
      </p:nvGrpSpPr>
      <p:grpSpPr>
        <a:xfrm>
          <a:off x="0" y="0"/>
          <a:ext cx="0" cy="0"/>
          <a:chOff x="0" y="0"/>
          <a:chExt cx="0" cy="0"/>
        </a:xfrm>
      </p:grpSpPr>
      <p:sp>
        <p:nvSpPr>
          <p:cNvPr id="82" name="Shape 82"/>
          <p:cNvSpPr>
            <a:spLocks noGrp="1"/>
          </p:cNvSpPr>
          <p:nvPr>
            <p:ph type="title" hasCustomPrompt="1"/>
          </p:nvPr>
        </p:nvSpPr>
        <p:spPr>
          <a:xfrm>
            <a:off x="2416969" y="2268141"/>
            <a:ext cx="7358063" cy="2321719"/>
          </a:xfrm>
          <a:prstGeom prst="rect">
            <a:avLst/>
          </a:prstGeom>
        </p:spPr>
        <p:txBody>
          <a:bodyPr anchor="ctr"/>
          <a:lstStyle/>
          <a:p>
            <a:r>
              <a:t>Title Text</a:t>
            </a:r>
          </a:p>
        </p:txBody>
      </p:sp>
    </p:spTree>
    <p:extLst>
      <p:ext uri="{BB962C8B-B14F-4D97-AF65-F5344CB8AC3E}">
        <p14:creationId xmlns:p14="http://schemas.microsoft.com/office/powerpoint/2010/main" val="2360578092"/>
      </p:ext>
    </p:extLst>
  </p:cSld>
  <p:clrMapOvr>
    <a:masterClrMapping/>
  </p:clrMapOvr>
  <p:transition xmlns:p14="http://schemas.microsoft.com/office/powerpoint/2010/mai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Photo - Vertical">
    <p:spTree>
      <p:nvGrpSpPr>
        <p:cNvPr id="1" name=""/>
        <p:cNvGrpSpPr/>
        <p:nvPr/>
      </p:nvGrpSpPr>
      <p:grpSpPr>
        <a:xfrm>
          <a:off x="0" y="0"/>
          <a:ext cx="0" cy="0"/>
          <a:chOff x="0" y="0"/>
          <a:chExt cx="0" cy="0"/>
        </a:xfrm>
      </p:grpSpPr>
      <p:sp>
        <p:nvSpPr>
          <p:cNvPr id="90" name="Shape 90"/>
          <p:cNvSpPr>
            <a:spLocks noGrp="1"/>
          </p:cNvSpPr>
          <p:nvPr>
            <p:ph type="pic" sz="half" idx="13"/>
          </p:nvPr>
        </p:nvSpPr>
        <p:spPr>
          <a:xfrm>
            <a:off x="6247804" y="446484"/>
            <a:ext cx="3750469" cy="5786438"/>
          </a:xfrm>
          <a:prstGeom prst="rect">
            <a:avLst/>
          </a:prstGeom>
        </p:spPr>
        <p:txBody>
          <a:bodyPr lIns="45720" tIns="22860" rIns="45720" bIns="22860">
            <a:noAutofit/>
          </a:bodyPr>
          <a:lstStyle/>
          <a:p>
            <a:endParaRPr/>
          </a:p>
        </p:txBody>
      </p:sp>
      <p:sp>
        <p:nvSpPr>
          <p:cNvPr id="91" name="Shape 91"/>
          <p:cNvSpPr>
            <a:spLocks noGrp="1"/>
          </p:cNvSpPr>
          <p:nvPr>
            <p:ph type="title" hasCustomPrompt="1"/>
          </p:nvPr>
        </p:nvSpPr>
        <p:spPr>
          <a:xfrm>
            <a:off x="2193727" y="446484"/>
            <a:ext cx="3750469" cy="2803923"/>
          </a:xfrm>
          <a:prstGeom prst="rect">
            <a:avLst/>
          </a:prstGeom>
        </p:spPr>
        <p:txBody>
          <a:bodyPr anchor="b"/>
          <a:lstStyle/>
          <a:p>
            <a:r>
              <a:rPr dirty="0"/>
              <a:t>Title Text</a:t>
            </a:r>
          </a:p>
        </p:txBody>
      </p:sp>
      <p:sp>
        <p:nvSpPr>
          <p:cNvPr id="92" name="Shape 92"/>
          <p:cNvSpPr>
            <a:spLocks noGrp="1"/>
          </p:cNvSpPr>
          <p:nvPr>
            <p:ph type="body" sz="quarter" idx="1" hasCustomPrompt="1"/>
          </p:nvPr>
        </p:nvSpPr>
        <p:spPr>
          <a:xfrm>
            <a:off x="2193727" y="3348633"/>
            <a:ext cx="3750469" cy="2884290"/>
          </a:xfrm>
          <a:prstGeom prst="rect">
            <a:avLst/>
          </a:prstGeom>
        </p:spPr>
        <p:txBody>
          <a:bodyPr/>
          <a:lstStyle>
            <a:lvl1pPr>
              <a:defRPr sz="1400" cap="all">
                <a:solidFill>
                  <a:srgbClr val="0D3E93"/>
                </a:solidFill>
                <a:latin typeface="+mn-lt"/>
                <a:ea typeface="Helvetica"/>
                <a:cs typeface="Helvetica"/>
                <a:sym typeface="Helvetica"/>
              </a:defRPr>
            </a:lvl1pPr>
            <a:lvl2pPr>
              <a:defRPr sz="1400" cap="all">
                <a:solidFill>
                  <a:srgbClr val="0D3E93"/>
                </a:solidFill>
                <a:latin typeface="+mn-lt"/>
                <a:ea typeface="Helvetica"/>
                <a:cs typeface="Helvetica"/>
                <a:sym typeface="Helvetica"/>
              </a:defRPr>
            </a:lvl2pPr>
            <a:lvl3pPr>
              <a:defRPr sz="1400" cap="all">
                <a:solidFill>
                  <a:srgbClr val="0D3E93"/>
                </a:solidFill>
                <a:latin typeface="+mn-lt"/>
                <a:ea typeface="Helvetica"/>
                <a:cs typeface="Helvetica"/>
                <a:sym typeface="Helvetica"/>
              </a:defRPr>
            </a:lvl3pPr>
            <a:lvl4pPr>
              <a:defRPr sz="1400" cap="all">
                <a:solidFill>
                  <a:srgbClr val="0D3E93"/>
                </a:solidFill>
                <a:latin typeface="+mn-lt"/>
                <a:ea typeface="Helvetica"/>
                <a:cs typeface="Helvetica"/>
                <a:sym typeface="Helvetica"/>
              </a:defRPr>
            </a:lvl4pPr>
            <a:lvl5pPr>
              <a:defRPr sz="1400" cap="all">
                <a:solidFill>
                  <a:srgbClr val="0D3E93"/>
                </a:solidFill>
                <a:latin typeface="+mn-lt"/>
                <a:ea typeface="Helvetica"/>
                <a:cs typeface="Helvetica"/>
                <a:sym typeface="Helvetica"/>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Tree>
    <p:extLst>
      <p:ext uri="{BB962C8B-B14F-4D97-AF65-F5344CB8AC3E}">
        <p14:creationId xmlns:p14="http://schemas.microsoft.com/office/powerpoint/2010/main" val="3175457477"/>
      </p:ext>
    </p:extLst>
  </p:cSld>
  <p:clrMapOvr>
    <a:masterClrMapping/>
  </p:clrMapOvr>
  <p:transition xmlns:p14="http://schemas.microsoft.com/office/powerpoint/2010/mai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Title - Top">
    <p:spTree>
      <p:nvGrpSpPr>
        <p:cNvPr id="1" name=""/>
        <p:cNvGrpSpPr/>
        <p:nvPr/>
      </p:nvGrpSpPr>
      <p:grpSpPr>
        <a:xfrm>
          <a:off x="0" y="0"/>
          <a:ext cx="0" cy="0"/>
          <a:chOff x="0" y="0"/>
          <a:chExt cx="0" cy="0"/>
        </a:xfrm>
      </p:grpSpPr>
      <p:sp>
        <p:nvSpPr>
          <p:cNvPr id="100" name="Shape 100"/>
          <p:cNvSpPr>
            <a:spLocks noGrp="1"/>
          </p:cNvSpPr>
          <p:nvPr>
            <p:ph type="title" hasCustomPrompt="1"/>
          </p:nvPr>
        </p:nvSpPr>
        <p:spPr>
          <a:xfrm>
            <a:off x="2193727" y="312539"/>
            <a:ext cx="7804547" cy="1518047"/>
          </a:xfrm>
          <a:prstGeom prst="rect">
            <a:avLst/>
          </a:prstGeom>
        </p:spPr>
        <p:txBody>
          <a:bodyPr anchor="ctr"/>
          <a:lstStyle/>
          <a:p>
            <a:r>
              <a:rPr dirty="0"/>
              <a:t>Title Text</a:t>
            </a:r>
          </a:p>
        </p:txBody>
      </p:sp>
    </p:spTree>
    <p:extLst>
      <p:ext uri="{BB962C8B-B14F-4D97-AF65-F5344CB8AC3E}">
        <p14:creationId xmlns:p14="http://schemas.microsoft.com/office/powerpoint/2010/main" val="1174965464"/>
      </p:ext>
    </p:extLst>
  </p:cSld>
  <p:clrMapOvr>
    <a:masterClrMapping/>
  </p:clrMapOvr>
  <p:transition xmlns:p14="http://schemas.microsoft.com/office/powerpoint/2010/mai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108" name="Shape 108"/>
          <p:cNvSpPr>
            <a:spLocks noGrp="1"/>
          </p:cNvSpPr>
          <p:nvPr>
            <p:ph type="title" hasCustomPrompt="1"/>
          </p:nvPr>
        </p:nvSpPr>
        <p:spPr>
          <a:xfrm>
            <a:off x="2193727" y="312539"/>
            <a:ext cx="7804547" cy="1518047"/>
          </a:xfrm>
          <a:prstGeom prst="rect">
            <a:avLst/>
          </a:prstGeom>
        </p:spPr>
        <p:txBody>
          <a:bodyPr anchor="ctr"/>
          <a:lstStyle/>
          <a:p>
            <a:r>
              <a:rPr dirty="0"/>
              <a:t>Title Text</a:t>
            </a:r>
          </a:p>
        </p:txBody>
      </p:sp>
      <p:sp>
        <p:nvSpPr>
          <p:cNvPr id="109" name="Shape 109"/>
          <p:cNvSpPr>
            <a:spLocks noGrp="1"/>
          </p:cNvSpPr>
          <p:nvPr>
            <p:ph type="body" idx="1" hasCustomPrompt="1"/>
          </p:nvPr>
        </p:nvSpPr>
        <p:spPr>
          <a:xfrm>
            <a:off x="2193727" y="1830586"/>
            <a:ext cx="7804547" cy="4420196"/>
          </a:xfrm>
          <a:prstGeom prst="rect">
            <a:avLst/>
          </a:prstGeom>
        </p:spPr>
        <p:txBody>
          <a:bodyPr anchor="ctr"/>
          <a:lstStyle>
            <a:lvl1pPr marL="185103" indent="-185103">
              <a:buSzPct val="75000"/>
              <a:buChar char="•"/>
            </a:lvl1pPr>
            <a:lvl2pPr marL="407353" indent="-185103">
              <a:buSzPct val="75000"/>
              <a:buChar char="•"/>
            </a:lvl2pPr>
            <a:lvl3pPr marL="629603" indent="-185103">
              <a:buSzPct val="75000"/>
              <a:buChar char="•"/>
            </a:lvl3pPr>
            <a:lvl4pPr marL="851853" indent="-185103">
              <a:buSzPct val="75000"/>
              <a:buChar char="•"/>
            </a:lvl4pPr>
            <a:lvl5pPr marL="1074103" indent="-185103">
              <a:buSzPct val="75000"/>
              <a:buChar cha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Tree>
    <p:extLst>
      <p:ext uri="{BB962C8B-B14F-4D97-AF65-F5344CB8AC3E}">
        <p14:creationId xmlns:p14="http://schemas.microsoft.com/office/powerpoint/2010/main" val="3405474836"/>
      </p:ext>
    </p:extLst>
  </p:cSld>
  <p:clrMapOvr>
    <a:masterClrMapping/>
  </p:clrMapOvr>
  <p:transition xmlns:p14="http://schemas.microsoft.com/office/powerpoint/2010/mai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Title, Bullets &amp; Photo">
    <p:spTree>
      <p:nvGrpSpPr>
        <p:cNvPr id="1" name=""/>
        <p:cNvGrpSpPr/>
        <p:nvPr/>
      </p:nvGrpSpPr>
      <p:grpSpPr>
        <a:xfrm>
          <a:off x="0" y="0"/>
          <a:ext cx="0" cy="0"/>
          <a:chOff x="0" y="0"/>
          <a:chExt cx="0" cy="0"/>
        </a:xfrm>
      </p:grpSpPr>
      <p:sp>
        <p:nvSpPr>
          <p:cNvPr id="117" name="Shape 117"/>
          <p:cNvSpPr>
            <a:spLocks noGrp="1"/>
          </p:cNvSpPr>
          <p:nvPr>
            <p:ph type="pic" sz="quarter" idx="13"/>
          </p:nvPr>
        </p:nvSpPr>
        <p:spPr>
          <a:xfrm>
            <a:off x="6247804" y="1830586"/>
            <a:ext cx="3750469" cy="4420196"/>
          </a:xfrm>
          <a:prstGeom prst="rect">
            <a:avLst/>
          </a:prstGeom>
        </p:spPr>
        <p:txBody>
          <a:bodyPr lIns="45720" tIns="22860" rIns="45720" bIns="22860">
            <a:noAutofit/>
          </a:bodyPr>
          <a:lstStyle/>
          <a:p>
            <a:endParaRPr/>
          </a:p>
        </p:txBody>
      </p:sp>
      <p:sp>
        <p:nvSpPr>
          <p:cNvPr id="118" name="Shape 118"/>
          <p:cNvSpPr>
            <a:spLocks noGrp="1"/>
          </p:cNvSpPr>
          <p:nvPr>
            <p:ph type="title" hasCustomPrompt="1"/>
          </p:nvPr>
        </p:nvSpPr>
        <p:spPr>
          <a:xfrm>
            <a:off x="2193727" y="312539"/>
            <a:ext cx="7804547" cy="1518047"/>
          </a:xfrm>
          <a:prstGeom prst="rect">
            <a:avLst/>
          </a:prstGeom>
        </p:spPr>
        <p:txBody>
          <a:bodyPr anchor="ctr"/>
          <a:lstStyle/>
          <a:p>
            <a:r>
              <a:t>Title Text</a:t>
            </a:r>
          </a:p>
        </p:txBody>
      </p:sp>
      <p:sp>
        <p:nvSpPr>
          <p:cNvPr id="119" name="Shape 119"/>
          <p:cNvSpPr>
            <a:spLocks noGrp="1"/>
          </p:cNvSpPr>
          <p:nvPr>
            <p:ph type="body" sz="quarter" idx="1" hasCustomPrompt="1"/>
          </p:nvPr>
        </p:nvSpPr>
        <p:spPr>
          <a:xfrm>
            <a:off x="2193727" y="1830586"/>
            <a:ext cx="3750469" cy="4420196"/>
          </a:xfrm>
          <a:prstGeom prst="rect">
            <a:avLst/>
          </a:prstGeom>
        </p:spPr>
        <p:txBody>
          <a:bodyPr anchor="ctr"/>
          <a:lstStyle>
            <a:lvl1pPr marL="195898" indent="-195898" algn="ctr">
              <a:spcBef>
                <a:spcPts val="2950"/>
              </a:spcBef>
              <a:buSzPct val="75000"/>
              <a:buChar char="•"/>
              <a:defRPr sz="1600" cap="all">
                <a:solidFill>
                  <a:srgbClr val="0D3E93"/>
                </a:solidFill>
                <a:latin typeface="+mn-lt"/>
                <a:ea typeface="Helvetica"/>
                <a:cs typeface="Helvetica"/>
                <a:sym typeface="Helvetica"/>
              </a:defRPr>
            </a:lvl1pPr>
            <a:lvl2pPr marL="367348" indent="-195898" algn="ctr">
              <a:spcBef>
                <a:spcPts val="2950"/>
              </a:spcBef>
              <a:buSzPct val="75000"/>
              <a:buChar char="•"/>
              <a:defRPr sz="1600" cap="all">
                <a:solidFill>
                  <a:srgbClr val="0D3E93"/>
                </a:solidFill>
                <a:latin typeface="+mn-lt"/>
                <a:ea typeface="Helvetica"/>
                <a:cs typeface="Helvetica"/>
                <a:sym typeface="Helvetica"/>
              </a:defRPr>
            </a:lvl2pPr>
            <a:lvl3pPr marL="538798" indent="-195898" algn="ctr">
              <a:spcBef>
                <a:spcPts val="2950"/>
              </a:spcBef>
              <a:buSzPct val="75000"/>
              <a:buChar char="•"/>
              <a:defRPr sz="1600" cap="all">
                <a:solidFill>
                  <a:srgbClr val="0D3E93"/>
                </a:solidFill>
                <a:latin typeface="+mn-lt"/>
                <a:ea typeface="Helvetica"/>
                <a:cs typeface="Helvetica"/>
                <a:sym typeface="Helvetica"/>
              </a:defRPr>
            </a:lvl3pPr>
            <a:lvl4pPr marL="710248" indent="-195898" algn="ctr">
              <a:spcBef>
                <a:spcPts val="2950"/>
              </a:spcBef>
              <a:buSzPct val="75000"/>
              <a:buChar char="•"/>
              <a:defRPr sz="1600" cap="all">
                <a:solidFill>
                  <a:srgbClr val="0D3E93"/>
                </a:solidFill>
                <a:latin typeface="+mn-lt"/>
                <a:ea typeface="Helvetica"/>
                <a:cs typeface="Helvetica"/>
                <a:sym typeface="Helvetica"/>
              </a:defRPr>
            </a:lvl4pPr>
            <a:lvl5pPr marL="881698" indent="-195898" algn="ctr">
              <a:spcBef>
                <a:spcPts val="2950"/>
              </a:spcBef>
              <a:buSzPct val="75000"/>
              <a:buChar char="•"/>
              <a:defRPr sz="1600" cap="all">
                <a:solidFill>
                  <a:srgbClr val="0D3E93"/>
                </a:solidFill>
                <a:latin typeface="+mn-lt"/>
                <a:ea typeface="Helvetica"/>
                <a:cs typeface="Helvetica"/>
                <a:sym typeface="Helvetica"/>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Tree>
    <p:extLst>
      <p:ext uri="{BB962C8B-B14F-4D97-AF65-F5344CB8AC3E}">
        <p14:creationId xmlns:p14="http://schemas.microsoft.com/office/powerpoint/2010/main" val="3583071904"/>
      </p:ext>
    </p:extLst>
  </p:cSld>
  <p:clrMapOvr>
    <a:masterClrMapping/>
  </p:clrMapOvr>
  <p:transition xmlns:p14="http://schemas.microsoft.com/office/powerpoint/2010/mai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127" name="Shape 127"/>
          <p:cNvSpPr>
            <a:spLocks noGrp="1"/>
          </p:cNvSpPr>
          <p:nvPr>
            <p:ph type="body" idx="1" hasCustomPrompt="1"/>
          </p:nvPr>
        </p:nvSpPr>
        <p:spPr>
          <a:xfrm>
            <a:off x="2193727" y="892969"/>
            <a:ext cx="7804547" cy="5072063"/>
          </a:xfrm>
          <a:prstGeom prst="rect">
            <a:avLst/>
          </a:prstGeom>
        </p:spPr>
        <p:txBody>
          <a:bodyPr anchor="ctr"/>
          <a:lstStyle>
            <a:lvl1pPr marL="185103" indent="-185103">
              <a:buSzPct val="75000"/>
              <a:buChar char="•"/>
            </a:lvl1pPr>
            <a:lvl2pPr marL="407353" indent="-185103">
              <a:buSzPct val="75000"/>
              <a:buChar char="•"/>
            </a:lvl2pPr>
            <a:lvl3pPr marL="629603" indent="-185103">
              <a:buSzPct val="75000"/>
              <a:buChar char="•"/>
            </a:lvl3pPr>
            <a:lvl4pPr marL="851853" indent="-185103">
              <a:buSzPct val="75000"/>
              <a:buChar char="•"/>
            </a:lvl4pPr>
            <a:lvl5pPr marL="1074103" indent="-185103">
              <a:buSzPct val="75000"/>
              <a:buChar cha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Tree>
    <p:extLst>
      <p:ext uri="{BB962C8B-B14F-4D97-AF65-F5344CB8AC3E}">
        <p14:creationId xmlns:p14="http://schemas.microsoft.com/office/powerpoint/2010/main" val="1172595609"/>
      </p:ext>
    </p:extLst>
  </p:cSld>
  <p:clrMapOvr>
    <a:masterClrMapping/>
  </p:clrMapOvr>
  <p:transition xmlns:p14="http://schemas.microsoft.com/office/powerpoint/2010/mai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135" name="Shape 135"/>
          <p:cNvSpPr>
            <a:spLocks noGrp="1"/>
          </p:cNvSpPr>
          <p:nvPr>
            <p:ph type="pic" sz="quarter" idx="13"/>
          </p:nvPr>
        </p:nvSpPr>
        <p:spPr>
          <a:xfrm>
            <a:off x="6247804" y="3580805"/>
            <a:ext cx="3750469" cy="2652118"/>
          </a:xfrm>
          <a:prstGeom prst="rect">
            <a:avLst/>
          </a:prstGeom>
        </p:spPr>
        <p:txBody>
          <a:bodyPr lIns="45720" tIns="22860" rIns="45720" bIns="22860">
            <a:noAutofit/>
          </a:bodyPr>
          <a:lstStyle/>
          <a:p>
            <a:endParaRPr/>
          </a:p>
        </p:txBody>
      </p:sp>
      <p:sp>
        <p:nvSpPr>
          <p:cNvPr id="136" name="Shape 136"/>
          <p:cNvSpPr>
            <a:spLocks noGrp="1"/>
          </p:cNvSpPr>
          <p:nvPr>
            <p:ph type="pic" sz="quarter" idx="14"/>
          </p:nvPr>
        </p:nvSpPr>
        <p:spPr>
          <a:xfrm>
            <a:off x="6252177" y="625078"/>
            <a:ext cx="3750470" cy="2652118"/>
          </a:xfrm>
          <a:prstGeom prst="rect">
            <a:avLst/>
          </a:prstGeom>
        </p:spPr>
        <p:txBody>
          <a:bodyPr lIns="45720" tIns="22860" rIns="45720" bIns="22860">
            <a:noAutofit/>
          </a:bodyPr>
          <a:lstStyle/>
          <a:p>
            <a:endParaRPr/>
          </a:p>
        </p:txBody>
      </p:sp>
      <p:sp>
        <p:nvSpPr>
          <p:cNvPr id="137" name="Shape 137"/>
          <p:cNvSpPr>
            <a:spLocks noGrp="1"/>
          </p:cNvSpPr>
          <p:nvPr>
            <p:ph type="pic" sz="half" idx="15"/>
          </p:nvPr>
        </p:nvSpPr>
        <p:spPr>
          <a:xfrm>
            <a:off x="2193727" y="625078"/>
            <a:ext cx="3750469" cy="5607844"/>
          </a:xfrm>
          <a:prstGeom prst="rect">
            <a:avLst/>
          </a:prstGeom>
        </p:spPr>
        <p:txBody>
          <a:bodyPr lIns="45720" tIns="22860" rIns="45720" bIns="22860">
            <a:noAutofit/>
          </a:bodyPr>
          <a:lstStyle/>
          <a:p>
            <a:endParaRPr/>
          </a:p>
        </p:txBody>
      </p:sp>
    </p:spTree>
    <p:extLst>
      <p:ext uri="{BB962C8B-B14F-4D97-AF65-F5344CB8AC3E}">
        <p14:creationId xmlns:p14="http://schemas.microsoft.com/office/powerpoint/2010/main" val="3865966964"/>
      </p:ext>
    </p:extLst>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30" name="Shape 30"/>
          <p:cNvSpPr>
            <a:spLocks noGrp="1"/>
          </p:cNvSpPr>
          <p:nvPr>
            <p:ph type="title" hasCustomPrompt="1"/>
          </p:nvPr>
        </p:nvSpPr>
        <p:spPr>
          <a:prstGeom prst="rect">
            <a:avLst/>
          </a:prstGeom>
        </p:spPr>
        <p:txBody>
          <a:bodyPr/>
          <a:lstStyle/>
          <a:p>
            <a:r>
              <a:t>Title Text</a:t>
            </a:r>
          </a:p>
        </p:txBody>
      </p:sp>
      <p:sp>
        <p:nvSpPr>
          <p:cNvPr id="31" name="Shape 31"/>
          <p:cNvSpPr>
            <a:spLocks noGrp="1"/>
          </p:cNvSpPr>
          <p:nvPr>
            <p:ph type="body" idx="1" hasCustomPrompt="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3425177214"/>
      </p:ext>
    </p:extLst>
  </p:cSld>
  <p:clrMapOvr>
    <a:masterClrMapping/>
  </p:clrMapOvr>
  <p:transition xmlns:p14="http://schemas.microsoft.com/office/powerpoint/2010/mai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145" name="Shape 145"/>
          <p:cNvSpPr>
            <a:spLocks noGrp="1"/>
          </p:cNvSpPr>
          <p:nvPr>
            <p:ph type="body" sz="quarter" idx="13" hasCustomPrompt="1"/>
          </p:nvPr>
        </p:nvSpPr>
        <p:spPr>
          <a:xfrm>
            <a:off x="2416969" y="4473773"/>
            <a:ext cx="7358063" cy="302968"/>
          </a:xfrm>
          <a:prstGeom prst="rect">
            <a:avLst/>
          </a:prstGeom>
        </p:spPr>
        <p:txBody>
          <a:bodyPr>
            <a:spAutoFit/>
          </a:bodyPr>
          <a:lstStyle/>
          <a:p>
            <a:r>
              <a:rPr dirty="0"/>
              <a:t>–Johnny Appleseed</a:t>
            </a:r>
          </a:p>
        </p:txBody>
      </p:sp>
      <p:sp>
        <p:nvSpPr>
          <p:cNvPr id="146" name="Shape 146"/>
          <p:cNvSpPr>
            <a:spLocks noGrp="1"/>
          </p:cNvSpPr>
          <p:nvPr>
            <p:ph type="body" sz="quarter" idx="14" hasCustomPrompt="1"/>
          </p:nvPr>
        </p:nvSpPr>
        <p:spPr>
          <a:xfrm>
            <a:off x="2416969" y="3089993"/>
            <a:ext cx="7358063" cy="302968"/>
          </a:xfrm>
          <a:prstGeom prst="rect">
            <a:avLst/>
          </a:prstGeom>
        </p:spPr>
        <p:txBody>
          <a:bodyPr anchor="ctr">
            <a:spAutoFit/>
          </a:bodyPr>
          <a:lstStyle/>
          <a:p>
            <a:r>
              <a:rPr dirty="0"/>
              <a:t>“Type a quote here.” </a:t>
            </a:r>
          </a:p>
        </p:txBody>
      </p:sp>
    </p:spTree>
    <p:extLst>
      <p:ext uri="{BB962C8B-B14F-4D97-AF65-F5344CB8AC3E}">
        <p14:creationId xmlns:p14="http://schemas.microsoft.com/office/powerpoint/2010/main" val="3158959685"/>
      </p:ext>
    </p:extLst>
  </p:cSld>
  <p:clrMapOvr>
    <a:masterClrMapping/>
  </p:clrMapOvr>
  <p:transition xmlns:p14="http://schemas.microsoft.com/office/powerpoint/2010/mai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reserve="1">
  <p:cSld name="1_Photo">
    <p:spTree>
      <p:nvGrpSpPr>
        <p:cNvPr id="1" name=""/>
        <p:cNvGrpSpPr/>
        <p:nvPr/>
      </p:nvGrpSpPr>
      <p:grpSpPr>
        <a:xfrm>
          <a:off x="0" y="0"/>
          <a:ext cx="0" cy="0"/>
          <a:chOff x="0" y="0"/>
          <a:chExt cx="0" cy="0"/>
        </a:xfrm>
      </p:grpSpPr>
      <p:sp>
        <p:nvSpPr>
          <p:cNvPr id="154" name="Shape 154"/>
          <p:cNvSpPr>
            <a:spLocks noGrp="1"/>
          </p:cNvSpPr>
          <p:nvPr>
            <p:ph type="pic" idx="13"/>
          </p:nvPr>
        </p:nvSpPr>
        <p:spPr>
          <a:xfrm>
            <a:off x="0" y="0"/>
            <a:ext cx="12192000" cy="6858000"/>
          </a:xfrm>
          <a:prstGeom prst="rect">
            <a:avLst/>
          </a:prstGeom>
        </p:spPr>
        <p:txBody>
          <a:bodyPr lIns="45720" tIns="22860" rIns="45720" bIns="22860">
            <a:noAutofit/>
          </a:bodyPr>
          <a:lstStyle/>
          <a:p>
            <a:endParaRPr/>
          </a:p>
        </p:txBody>
      </p:sp>
    </p:spTree>
    <p:extLst>
      <p:ext uri="{BB962C8B-B14F-4D97-AF65-F5344CB8AC3E}">
        <p14:creationId xmlns:p14="http://schemas.microsoft.com/office/powerpoint/2010/main" val="3323558662"/>
      </p:ext>
    </p:extLst>
  </p:cSld>
  <p:clrMapOvr>
    <a:masterClrMapping/>
  </p:clrMapOvr>
  <p:transition xmlns:p14="http://schemas.microsoft.com/office/powerpoint/2010/main" spd="med"/>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1"/>
            <a:ext cx="2743200" cy="365125"/>
          </a:xfrm>
          <a:prstGeom prst="rect">
            <a:avLst/>
          </a:prstGeom>
        </p:spPr>
        <p:txBody>
          <a:bodyPr lIns="91440" tIns="45720" rIns="91440" bIns="45720"/>
          <a:lstStyle/>
          <a:p>
            <a:pPr defTabSz="410845" hangingPunct="0"/>
            <a:fld id="{BCBF3D6D-7D9A-4530-A537-0D6DD4DF2F35}" type="datetimeFigureOut">
              <a:rPr lang="en-US" sz="1400" kern="0" cap="all" smtClean="0">
                <a:solidFill>
                  <a:srgbClr val="0D3E93"/>
                </a:solidFill>
                <a:latin typeface="Helvetica"/>
                <a:cs typeface="Helvetica"/>
                <a:sym typeface="Helvetica"/>
              </a:rPr>
              <a:pPr defTabSz="410845" hangingPunct="0"/>
              <a:t>21/8/3</a:t>
            </a:fld>
            <a:endParaRPr lang="en-US" sz="1400" kern="0" cap="all">
              <a:solidFill>
                <a:srgbClr val="0D3E93"/>
              </a:solidFill>
              <a:latin typeface="Helvetica"/>
              <a:cs typeface="Helvetica"/>
              <a:sym typeface="Helvetica"/>
            </a:endParaRPr>
          </a:p>
        </p:txBody>
      </p:sp>
      <p:sp>
        <p:nvSpPr>
          <p:cNvPr id="3" name="Footer Placeholder 2"/>
          <p:cNvSpPr>
            <a:spLocks noGrp="1"/>
          </p:cNvSpPr>
          <p:nvPr>
            <p:ph type="ftr" sz="quarter" idx="11"/>
          </p:nvPr>
        </p:nvSpPr>
        <p:spPr>
          <a:xfrm>
            <a:off x="4038600" y="6356351"/>
            <a:ext cx="4114800" cy="365125"/>
          </a:xfrm>
          <a:prstGeom prst="rect">
            <a:avLst/>
          </a:prstGeom>
        </p:spPr>
        <p:txBody>
          <a:bodyPr lIns="91440" tIns="45720" rIns="91440" bIns="45720"/>
          <a:lstStyle/>
          <a:p>
            <a:pPr defTabSz="410845" hangingPunct="0"/>
            <a:endParaRPr lang="en-US" sz="1400" kern="0" cap="all">
              <a:solidFill>
                <a:srgbClr val="0D3E93"/>
              </a:solidFill>
              <a:latin typeface="Helvetica"/>
              <a:cs typeface="Helvetica"/>
              <a:sym typeface="Helvetica"/>
            </a:endParaRPr>
          </a:p>
        </p:txBody>
      </p:sp>
      <p:sp>
        <p:nvSpPr>
          <p:cNvPr id="4" name="Slide Number Placeholder 3"/>
          <p:cNvSpPr>
            <a:spLocks noGrp="1"/>
          </p:cNvSpPr>
          <p:nvPr>
            <p:ph type="sldNum" sz="quarter" idx="12"/>
          </p:nvPr>
        </p:nvSpPr>
        <p:spPr>
          <a:xfrm>
            <a:off x="8610600" y="6356351"/>
            <a:ext cx="2743200" cy="365125"/>
          </a:xfrm>
          <a:prstGeom prst="rect">
            <a:avLst/>
          </a:prstGeom>
        </p:spPr>
        <p:txBody>
          <a:bodyPr lIns="91440" tIns="45720" rIns="91440" bIns="45720"/>
          <a:lstStyle/>
          <a:p>
            <a:pPr defTabSz="410845" hangingPunct="0"/>
            <a:fld id="{A3E374E3-2222-408E-BAB6-4DE3AF7B841B}" type="slidenum">
              <a:rPr lang="en-US" sz="1400" kern="0" cap="all" smtClean="0">
                <a:solidFill>
                  <a:srgbClr val="0D3E93"/>
                </a:solidFill>
                <a:latin typeface="Helvetica"/>
                <a:cs typeface="Helvetica"/>
                <a:sym typeface="Helvetica"/>
              </a:rPr>
              <a:pPr defTabSz="410845" hangingPunct="0"/>
              <a:t>‹#›</a:t>
            </a:fld>
            <a:endParaRPr lang="en-US" sz="1400" kern="0" cap="all">
              <a:solidFill>
                <a:srgbClr val="0D3E93"/>
              </a:solidFill>
              <a:latin typeface="Helvetica"/>
              <a:cs typeface="Helvetica"/>
              <a:sym typeface="Helvetica"/>
            </a:endParaRPr>
          </a:p>
        </p:txBody>
      </p:sp>
    </p:spTree>
    <p:extLst>
      <p:ext uri="{BB962C8B-B14F-4D97-AF65-F5344CB8AC3E}">
        <p14:creationId xmlns:p14="http://schemas.microsoft.com/office/powerpoint/2010/main" val="2131205320"/>
      </p:ext>
    </p:extLst>
  </p:cSld>
  <p:clrMapOvr>
    <a:masterClrMapping/>
  </p:clrMapOvr>
  <p:transition xmlns:p14="http://schemas.microsoft.com/office/powerpoint/2010/main" spd="med"/>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Placeholder-Imag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1"/>
            <a:ext cx="12192000" cy="6858000"/>
          </a:xfrm>
          <a:solidFill>
            <a:schemeClr val="bg1">
              <a:lumMod val="95000"/>
            </a:schemeClr>
          </a:solidFill>
        </p:spPr>
        <p:txBody>
          <a:bodyPr>
            <a:normAutofit/>
          </a:bodyPr>
          <a:lstStyle>
            <a:lvl1pPr>
              <a:defRPr sz="1400"/>
            </a:lvl1pPr>
          </a:lstStyle>
          <a:p>
            <a:endParaRPr lang="en-US"/>
          </a:p>
        </p:txBody>
      </p:sp>
    </p:spTree>
    <p:extLst>
      <p:ext uri="{BB962C8B-B14F-4D97-AF65-F5344CB8AC3E}">
        <p14:creationId xmlns:p14="http://schemas.microsoft.com/office/powerpoint/2010/main" val="85215986"/>
      </p:ext>
    </p:extLst>
  </p:cSld>
  <p:clrMapOvr>
    <a:masterClrMapping/>
  </p:clrMapOvr>
  <p:transition xmlns:p14="http://schemas.microsoft.com/office/powerpoint/2010/main" spd="med"/>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20_Placeholder-Image">
    <p:spTree>
      <p:nvGrpSpPr>
        <p:cNvPr id="1" name=""/>
        <p:cNvGrpSpPr/>
        <p:nvPr/>
      </p:nvGrpSpPr>
      <p:grpSpPr>
        <a:xfrm>
          <a:off x="0" y="0"/>
          <a:ext cx="0" cy="0"/>
          <a:chOff x="0" y="0"/>
          <a:chExt cx="0" cy="0"/>
        </a:xfrm>
      </p:grpSpPr>
      <p:sp>
        <p:nvSpPr>
          <p:cNvPr id="6" name="Picture Placeholder 2"/>
          <p:cNvSpPr>
            <a:spLocks noGrp="1"/>
          </p:cNvSpPr>
          <p:nvPr>
            <p:ph type="pic" sz="quarter" idx="17"/>
          </p:nvPr>
        </p:nvSpPr>
        <p:spPr>
          <a:xfrm>
            <a:off x="5530151" y="0"/>
            <a:ext cx="5030510" cy="6858000"/>
          </a:xfrm>
          <a:solidFill>
            <a:schemeClr val="bg1">
              <a:lumMod val="95000"/>
            </a:schemeClr>
          </a:solidFill>
        </p:spPr>
        <p:txBody>
          <a:bodyPr>
            <a:normAutofit/>
          </a:bodyPr>
          <a:lstStyle>
            <a:lvl1pPr>
              <a:defRPr sz="1400"/>
            </a:lvl1pPr>
          </a:lstStyle>
          <a:p>
            <a:endParaRPr lang="en-US"/>
          </a:p>
        </p:txBody>
      </p:sp>
    </p:spTree>
    <p:extLst>
      <p:ext uri="{BB962C8B-B14F-4D97-AF65-F5344CB8AC3E}">
        <p14:creationId xmlns:p14="http://schemas.microsoft.com/office/powerpoint/2010/main" val="2580552794"/>
      </p:ext>
    </p:extLst>
  </p:cSld>
  <p:clrMapOvr>
    <a:masterClrMapping/>
  </p:clrMapOvr>
  <p:transition xmlns:p14="http://schemas.microsoft.com/office/powerpoint/2010/main" spd="med"/>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14_Placeholder-Image">
    <p:spTree>
      <p:nvGrpSpPr>
        <p:cNvPr id="1" name=""/>
        <p:cNvGrpSpPr/>
        <p:nvPr/>
      </p:nvGrpSpPr>
      <p:grpSpPr>
        <a:xfrm>
          <a:off x="0" y="0"/>
          <a:ext cx="0" cy="0"/>
          <a:chOff x="0" y="0"/>
          <a:chExt cx="0" cy="0"/>
        </a:xfrm>
      </p:grpSpPr>
      <p:sp>
        <p:nvSpPr>
          <p:cNvPr id="19" name="Picture Placeholder 2"/>
          <p:cNvSpPr>
            <a:spLocks noGrp="1"/>
          </p:cNvSpPr>
          <p:nvPr>
            <p:ph type="pic" sz="quarter" idx="15"/>
          </p:nvPr>
        </p:nvSpPr>
        <p:spPr>
          <a:xfrm>
            <a:off x="259211" y="259143"/>
            <a:ext cx="2708737" cy="2989385"/>
          </a:xfrm>
          <a:solidFill>
            <a:schemeClr val="bg1">
              <a:lumMod val="95000"/>
            </a:schemeClr>
          </a:solidFill>
        </p:spPr>
        <p:txBody>
          <a:bodyPr>
            <a:normAutofit/>
          </a:bodyPr>
          <a:lstStyle>
            <a:lvl1pPr>
              <a:defRPr sz="1400"/>
            </a:lvl1pPr>
          </a:lstStyle>
          <a:p>
            <a:endParaRPr lang="en-US"/>
          </a:p>
        </p:txBody>
      </p:sp>
      <p:sp>
        <p:nvSpPr>
          <p:cNvPr id="10" name="Picture Placeholder 2"/>
          <p:cNvSpPr>
            <a:spLocks noGrp="1"/>
          </p:cNvSpPr>
          <p:nvPr>
            <p:ph type="pic" sz="quarter" idx="16"/>
          </p:nvPr>
        </p:nvSpPr>
        <p:spPr>
          <a:xfrm>
            <a:off x="259211" y="3507671"/>
            <a:ext cx="2708737" cy="2989385"/>
          </a:xfrm>
          <a:solidFill>
            <a:schemeClr val="bg1">
              <a:lumMod val="95000"/>
            </a:schemeClr>
          </a:solidFill>
        </p:spPr>
        <p:txBody>
          <a:bodyPr>
            <a:normAutofit/>
          </a:bodyPr>
          <a:lstStyle>
            <a:lvl1pPr>
              <a:defRPr sz="1400"/>
            </a:lvl1pPr>
          </a:lstStyle>
          <a:p>
            <a:endParaRPr lang="en-US"/>
          </a:p>
        </p:txBody>
      </p:sp>
      <p:sp>
        <p:nvSpPr>
          <p:cNvPr id="11" name="Picture Placeholder 2"/>
          <p:cNvSpPr>
            <a:spLocks noGrp="1"/>
          </p:cNvSpPr>
          <p:nvPr>
            <p:ph type="pic" sz="quarter" idx="17"/>
          </p:nvPr>
        </p:nvSpPr>
        <p:spPr>
          <a:xfrm>
            <a:off x="3227156" y="1249002"/>
            <a:ext cx="4354713" cy="2989385"/>
          </a:xfrm>
          <a:solidFill>
            <a:schemeClr val="bg1">
              <a:lumMod val="95000"/>
            </a:schemeClr>
          </a:solidFill>
        </p:spPr>
        <p:txBody>
          <a:bodyPr>
            <a:normAutofit/>
          </a:bodyPr>
          <a:lstStyle>
            <a:lvl1pPr>
              <a:defRPr sz="1400"/>
            </a:lvl1pPr>
          </a:lstStyle>
          <a:p>
            <a:endParaRPr lang="en-US"/>
          </a:p>
        </p:txBody>
      </p:sp>
    </p:spTree>
    <p:extLst>
      <p:ext uri="{BB962C8B-B14F-4D97-AF65-F5344CB8AC3E}">
        <p14:creationId xmlns:p14="http://schemas.microsoft.com/office/powerpoint/2010/main" val="1014784181"/>
      </p:ext>
    </p:extLst>
  </p:cSld>
  <p:clrMapOvr>
    <a:masterClrMapping/>
  </p:clrMapOvr>
  <p:transition xmlns:p14="http://schemas.microsoft.com/office/powerpoint/2010/main" spd="med"/>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26_Placeholder-Image">
    <p:spTree>
      <p:nvGrpSpPr>
        <p:cNvPr id="1" name=""/>
        <p:cNvGrpSpPr/>
        <p:nvPr/>
      </p:nvGrpSpPr>
      <p:grpSpPr>
        <a:xfrm>
          <a:off x="0" y="0"/>
          <a:ext cx="0" cy="0"/>
          <a:chOff x="0" y="0"/>
          <a:chExt cx="0" cy="0"/>
        </a:xfrm>
      </p:grpSpPr>
      <p:sp>
        <p:nvSpPr>
          <p:cNvPr id="6" name="Picture Placeholder 2"/>
          <p:cNvSpPr>
            <a:spLocks noGrp="1"/>
          </p:cNvSpPr>
          <p:nvPr>
            <p:ph type="pic" sz="quarter" idx="13"/>
          </p:nvPr>
        </p:nvSpPr>
        <p:spPr>
          <a:xfrm>
            <a:off x="1" y="0"/>
            <a:ext cx="12192000" cy="4800600"/>
          </a:xfrm>
          <a:solidFill>
            <a:schemeClr val="bg1">
              <a:lumMod val="95000"/>
            </a:schemeClr>
          </a:solidFill>
        </p:spPr>
        <p:txBody>
          <a:bodyPr>
            <a:normAutofit/>
          </a:bodyPr>
          <a:lstStyle>
            <a:lvl1pPr>
              <a:defRPr sz="1400"/>
            </a:lvl1pPr>
          </a:lstStyle>
          <a:p>
            <a:endParaRPr lang="en-US"/>
          </a:p>
        </p:txBody>
      </p:sp>
    </p:spTree>
    <p:extLst>
      <p:ext uri="{BB962C8B-B14F-4D97-AF65-F5344CB8AC3E}">
        <p14:creationId xmlns:p14="http://schemas.microsoft.com/office/powerpoint/2010/main" val="1372982328"/>
      </p:ext>
    </p:extLst>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_photo block">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1533030" y="2246128"/>
            <a:ext cx="1127125" cy="1126332"/>
          </a:xfrm>
        </p:spPr>
        <p:txBody>
          <a:bodyPr/>
          <a:lstStyle/>
          <a:p>
            <a:endParaRPr lang="en-US"/>
          </a:p>
        </p:txBody>
      </p:sp>
      <p:sp>
        <p:nvSpPr>
          <p:cNvPr id="6" name="Picture Placeholder 2"/>
          <p:cNvSpPr>
            <a:spLocks noGrp="1"/>
          </p:cNvSpPr>
          <p:nvPr>
            <p:ph type="pic" sz="quarter" idx="11"/>
          </p:nvPr>
        </p:nvSpPr>
        <p:spPr>
          <a:xfrm>
            <a:off x="2660155" y="2246128"/>
            <a:ext cx="1127125" cy="1126332"/>
          </a:xfrm>
        </p:spPr>
        <p:txBody>
          <a:bodyPr/>
          <a:lstStyle/>
          <a:p>
            <a:endParaRPr lang="en-US"/>
          </a:p>
        </p:txBody>
      </p:sp>
      <p:sp>
        <p:nvSpPr>
          <p:cNvPr id="7" name="Picture Placeholder 2"/>
          <p:cNvSpPr>
            <a:spLocks noGrp="1"/>
          </p:cNvSpPr>
          <p:nvPr>
            <p:ph type="pic" sz="quarter" idx="12"/>
          </p:nvPr>
        </p:nvSpPr>
        <p:spPr>
          <a:xfrm>
            <a:off x="3787283" y="2246128"/>
            <a:ext cx="1127125" cy="1126332"/>
          </a:xfrm>
        </p:spPr>
        <p:txBody>
          <a:bodyPr/>
          <a:lstStyle/>
          <a:p>
            <a:endParaRPr lang="en-US"/>
          </a:p>
        </p:txBody>
      </p:sp>
      <p:sp>
        <p:nvSpPr>
          <p:cNvPr id="8" name="Picture Placeholder 2"/>
          <p:cNvSpPr>
            <a:spLocks noGrp="1"/>
          </p:cNvSpPr>
          <p:nvPr>
            <p:ph type="pic" sz="quarter" idx="13"/>
          </p:nvPr>
        </p:nvSpPr>
        <p:spPr>
          <a:xfrm>
            <a:off x="4914408" y="2246128"/>
            <a:ext cx="1127125" cy="1126332"/>
          </a:xfrm>
        </p:spPr>
        <p:txBody>
          <a:bodyPr/>
          <a:lstStyle/>
          <a:p>
            <a:endParaRPr lang="en-US"/>
          </a:p>
        </p:txBody>
      </p:sp>
      <p:sp>
        <p:nvSpPr>
          <p:cNvPr id="9" name="Picture Placeholder 2"/>
          <p:cNvSpPr>
            <a:spLocks noGrp="1"/>
          </p:cNvSpPr>
          <p:nvPr>
            <p:ph type="pic" sz="quarter" idx="14"/>
          </p:nvPr>
        </p:nvSpPr>
        <p:spPr>
          <a:xfrm>
            <a:off x="6041527" y="2246128"/>
            <a:ext cx="1127125" cy="1126332"/>
          </a:xfrm>
        </p:spPr>
        <p:txBody>
          <a:bodyPr/>
          <a:lstStyle/>
          <a:p>
            <a:endParaRPr lang="en-US"/>
          </a:p>
        </p:txBody>
      </p:sp>
      <p:sp>
        <p:nvSpPr>
          <p:cNvPr id="10" name="Picture Placeholder 2"/>
          <p:cNvSpPr>
            <a:spLocks noGrp="1"/>
          </p:cNvSpPr>
          <p:nvPr>
            <p:ph type="pic" sz="quarter" idx="15"/>
          </p:nvPr>
        </p:nvSpPr>
        <p:spPr>
          <a:xfrm>
            <a:off x="7168656" y="2246128"/>
            <a:ext cx="1127125" cy="1126332"/>
          </a:xfrm>
        </p:spPr>
        <p:txBody>
          <a:bodyPr/>
          <a:lstStyle/>
          <a:p>
            <a:endParaRPr lang="en-US"/>
          </a:p>
        </p:txBody>
      </p:sp>
      <p:sp>
        <p:nvSpPr>
          <p:cNvPr id="11" name="Picture Placeholder 2"/>
          <p:cNvSpPr>
            <a:spLocks noGrp="1"/>
          </p:cNvSpPr>
          <p:nvPr>
            <p:ph type="pic" sz="quarter" idx="16"/>
          </p:nvPr>
        </p:nvSpPr>
        <p:spPr>
          <a:xfrm>
            <a:off x="8295783" y="2246128"/>
            <a:ext cx="1127125" cy="1126332"/>
          </a:xfrm>
        </p:spPr>
        <p:txBody>
          <a:bodyPr/>
          <a:lstStyle/>
          <a:p>
            <a:endParaRPr lang="en-US"/>
          </a:p>
        </p:txBody>
      </p:sp>
      <p:sp>
        <p:nvSpPr>
          <p:cNvPr id="12" name="Picture Placeholder 2"/>
          <p:cNvSpPr>
            <a:spLocks noGrp="1"/>
          </p:cNvSpPr>
          <p:nvPr>
            <p:ph type="pic" sz="quarter" idx="17"/>
          </p:nvPr>
        </p:nvSpPr>
        <p:spPr>
          <a:xfrm>
            <a:off x="9422908" y="2246128"/>
            <a:ext cx="1127125" cy="1126332"/>
          </a:xfrm>
        </p:spPr>
        <p:txBody>
          <a:bodyPr/>
          <a:lstStyle/>
          <a:p>
            <a:endParaRPr lang="en-US"/>
          </a:p>
        </p:txBody>
      </p:sp>
      <p:sp>
        <p:nvSpPr>
          <p:cNvPr id="13" name="Picture Placeholder 2"/>
          <p:cNvSpPr>
            <a:spLocks noGrp="1"/>
          </p:cNvSpPr>
          <p:nvPr>
            <p:ph type="pic" sz="quarter" idx="18"/>
          </p:nvPr>
        </p:nvSpPr>
        <p:spPr>
          <a:xfrm>
            <a:off x="1533030" y="3372459"/>
            <a:ext cx="1127125" cy="1126332"/>
          </a:xfrm>
        </p:spPr>
        <p:txBody>
          <a:bodyPr/>
          <a:lstStyle/>
          <a:p>
            <a:endParaRPr lang="en-US"/>
          </a:p>
        </p:txBody>
      </p:sp>
      <p:sp>
        <p:nvSpPr>
          <p:cNvPr id="14" name="Picture Placeholder 2"/>
          <p:cNvSpPr>
            <a:spLocks noGrp="1"/>
          </p:cNvSpPr>
          <p:nvPr>
            <p:ph type="pic" sz="quarter" idx="19"/>
          </p:nvPr>
        </p:nvSpPr>
        <p:spPr>
          <a:xfrm>
            <a:off x="2660155" y="3372459"/>
            <a:ext cx="1127125" cy="1126332"/>
          </a:xfrm>
        </p:spPr>
        <p:txBody>
          <a:bodyPr/>
          <a:lstStyle/>
          <a:p>
            <a:endParaRPr lang="en-US"/>
          </a:p>
        </p:txBody>
      </p:sp>
      <p:sp>
        <p:nvSpPr>
          <p:cNvPr id="15" name="Picture Placeholder 2"/>
          <p:cNvSpPr>
            <a:spLocks noGrp="1"/>
          </p:cNvSpPr>
          <p:nvPr>
            <p:ph type="pic" sz="quarter" idx="20"/>
          </p:nvPr>
        </p:nvSpPr>
        <p:spPr>
          <a:xfrm>
            <a:off x="3787283" y="3372459"/>
            <a:ext cx="1127125" cy="1126332"/>
          </a:xfrm>
        </p:spPr>
        <p:txBody>
          <a:bodyPr/>
          <a:lstStyle/>
          <a:p>
            <a:endParaRPr lang="en-US"/>
          </a:p>
        </p:txBody>
      </p:sp>
      <p:sp>
        <p:nvSpPr>
          <p:cNvPr id="16" name="Picture Placeholder 2"/>
          <p:cNvSpPr>
            <a:spLocks noGrp="1"/>
          </p:cNvSpPr>
          <p:nvPr>
            <p:ph type="pic" sz="quarter" idx="21"/>
          </p:nvPr>
        </p:nvSpPr>
        <p:spPr>
          <a:xfrm>
            <a:off x="4914408" y="3372459"/>
            <a:ext cx="1127125" cy="1126332"/>
          </a:xfrm>
        </p:spPr>
        <p:txBody>
          <a:bodyPr/>
          <a:lstStyle/>
          <a:p>
            <a:endParaRPr lang="en-US"/>
          </a:p>
        </p:txBody>
      </p:sp>
      <p:sp>
        <p:nvSpPr>
          <p:cNvPr id="17" name="Picture Placeholder 2"/>
          <p:cNvSpPr>
            <a:spLocks noGrp="1"/>
          </p:cNvSpPr>
          <p:nvPr>
            <p:ph type="pic" sz="quarter" idx="22"/>
          </p:nvPr>
        </p:nvSpPr>
        <p:spPr>
          <a:xfrm>
            <a:off x="6041527" y="3372459"/>
            <a:ext cx="1127125" cy="1126332"/>
          </a:xfrm>
        </p:spPr>
        <p:txBody>
          <a:bodyPr/>
          <a:lstStyle/>
          <a:p>
            <a:endParaRPr lang="en-US"/>
          </a:p>
        </p:txBody>
      </p:sp>
      <p:sp>
        <p:nvSpPr>
          <p:cNvPr id="18" name="Picture Placeholder 2"/>
          <p:cNvSpPr>
            <a:spLocks noGrp="1"/>
          </p:cNvSpPr>
          <p:nvPr>
            <p:ph type="pic" sz="quarter" idx="23"/>
          </p:nvPr>
        </p:nvSpPr>
        <p:spPr>
          <a:xfrm>
            <a:off x="7168656" y="3372459"/>
            <a:ext cx="1127125" cy="1126332"/>
          </a:xfrm>
        </p:spPr>
        <p:txBody>
          <a:bodyPr/>
          <a:lstStyle/>
          <a:p>
            <a:endParaRPr lang="en-US"/>
          </a:p>
        </p:txBody>
      </p:sp>
      <p:sp>
        <p:nvSpPr>
          <p:cNvPr id="19" name="Picture Placeholder 2"/>
          <p:cNvSpPr>
            <a:spLocks noGrp="1"/>
          </p:cNvSpPr>
          <p:nvPr>
            <p:ph type="pic" sz="quarter" idx="24"/>
          </p:nvPr>
        </p:nvSpPr>
        <p:spPr>
          <a:xfrm>
            <a:off x="8295783" y="3372459"/>
            <a:ext cx="1127125" cy="1126332"/>
          </a:xfrm>
        </p:spPr>
        <p:txBody>
          <a:bodyPr/>
          <a:lstStyle/>
          <a:p>
            <a:endParaRPr lang="en-US"/>
          </a:p>
        </p:txBody>
      </p:sp>
      <p:sp>
        <p:nvSpPr>
          <p:cNvPr id="20" name="Picture Placeholder 2"/>
          <p:cNvSpPr>
            <a:spLocks noGrp="1"/>
          </p:cNvSpPr>
          <p:nvPr>
            <p:ph type="pic" sz="quarter" idx="25"/>
          </p:nvPr>
        </p:nvSpPr>
        <p:spPr>
          <a:xfrm>
            <a:off x="9422908" y="3372459"/>
            <a:ext cx="1127125" cy="1126332"/>
          </a:xfrm>
        </p:spPr>
        <p:txBody>
          <a:bodyPr/>
          <a:lstStyle/>
          <a:p>
            <a:endParaRPr lang="en-US"/>
          </a:p>
        </p:txBody>
      </p:sp>
    </p:spTree>
    <p:extLst>
      <p:ext uri="{BB962C8B-B14F-4D97-AF65-F5344CB8AC3E}">
        <p14:creationId xmlns:p14="http://schemas.microsoft.com/office/powerpoint/2010/main" val="2328802981"/>
      </p:ext>
    </p:extLst>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photo block (2)">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1533030" y="2246128"/>
            <a:ext cx="1127125" cy="1126332"/>
          </a:xfrm>
          <a:prstGeom prst="roundRect">
            <a:avLst>
              <a:gd name="adj" fmla="val 3982"/>
            </a:avLst>
          </a:prstGeom>
        </p:spPr>
        <p:txBody>
          <a:bodyPr/>
          <a:lstStyle/>
          <a:p>
            <a:endParaRPr lang="en-US"/>
          </a:p>
        </p:txBody>
      </p:sp>
      <p:sp>
        <p:nvSpPr>
          <p:cNvPr id="21" name="Picture Placeholder 2"/>
          <p:cNvSpPr>
            <a:spLocks noGrp="1"/>
          </p:cNvSpPr>
          <p:nvPr>
            <p:ph type="pic" sz="quarter" idx="11"/>
          </p:nvPr>
        </p:nvSpPr>
        <p:spPr>
          <a:xfrm>
            <a:off x="2660155" y="2246128"/>
            <a:ext cx="1127125" cy="1126332"/>
          </a:xfrm>
          <a:prstGeom prst="roundRect">
            <a:avLst>
              <a:gd name="adj" fmla="val 3982"/>
            </a:avLst>
          </a:prstGeom>
        </p:spPr>
        <p:txBody>
          <a:bodyPr/>
          <a:lstStyle/>
          <a:p>
            <a:endParaRPr lang="en-US"/>
          </a:p>
        </p:txBody>
      </p:sp>
      <p:sp>
        <p:nvSpPr>
          <p:cNvPr id="22" name="Picture Placeholder 2"/>
          <p:cNvSpPr>
            <a:spLocks noGrp="1"/>
          </p:cNvSpPr>
          <p:nvPr>
            <p:ph type="pic" sz="quarter" idx="12"/>
          </p:nvPr>
        </p:nvSpPr>
        <p:spPr>
          <a:xfrm>
            <a:off x="3787283" y="2246128"/>
            <a:ext cx="1127125" cy="1126332"/>
          </a:xfrm>
          <a:prstGeom prst="roundRect">
            <a:avLst>
              <a:gd name="adj" fmla="val 3982"/>
            </a:avLst>
          </a:prstGeom>
        </p:spPr>
        <p:txBody>
          <a:bodyPr/>
          <a:lstStyle/>
          <a:p>
            <a:endParaRPr lang="en-US"/>
          </a:p>
        </p:txBody>
      </p:sp>
      <p:sp>
        <p:nvSpPr>
          <p:cNvPr id="23" name="Picture Placeholder 2"/>
          <p:cNvSpPr>
            <a:spLocks noGrp="1"/>
          </p:cNvSpPr>
          <p:nvPr>
            <p:ph type="pic" sz="quarter" idx="13"/>
          </p:nvPr>
        </p:nvSpPr>
        <p:spPr>
          <a:xfrm>
            <a:off x="4914408" y="2246128"/>
            <a:ext cx="1127125" cy="1126332"/>
          </a:xfrm>
          <a:prstGeom prst="roundRect">
            <a:avLst>
              <a:gd name="adj" fmla="val 3982"/>
            </a:avLst>
          </a:prstGeom>
        </p:spPr>
        <p:txBody>
          <a:bodyPr/>
          <a:lstStyle/>
          <a:p>
            <a:endParaRPr lang="en-US"/>
          </a:p>
        </p:txBody>
      </p:sp>
      <p:sp>
        <p:nvSpPr>
          <p:cNvPr id="24" name="Picture Placeholder 2"/>
          <p:cNvSpPr>
            <a:spLocks noGrp="1"/>
          </p:cNvSpPr>
          <p:nvPr>
            <p:ph type="pic" sz="quarter" idx="14"/>
          </p:nvPr>
        </p:nvSpPr>
        <p:spPr>
          <a:xfrm>
            <a:off x="6041527" y="2246128"/>
            <a:ext cx="1127125" cy="1126332"/>
          </a:xfrm>
          <a:prstGeom prst="roundRect">
            <a:avLst>
              <a:gd name="adj" fmla="val 3982"/>
            </a:avLst>
          </a:prstGeom>
        </p:spPr>
        <p:txBody>
          <a:bodyPr/>
          <a:lstStyle/>
          <a:p>
            <a:endParaRPr lang="en-US"/>
          </a:p>
        </p:txBody>
      </p:sp>
      <p:sp>
        <p:nvSpPr>
          <p:cNvPr id="25" name="Picture Placeholder 2"/>
          <p:cNvSpPr>
            <a:spLocks noGrp="1"/>
          </p:cNvSpPr>
          <p:nvPr>
            <p:ph type="pic" sz="quarter" idx="15"/>
          </p:nvPr>
        </p:nvSpPr>
        <p:spPr>
          <a:xfrm>
            <a:off x="7168656" y="2246128"/>
            <a:ext cx="1127125" cy="1126332"/>
          </a:xfrm>
          <a:prstGeom prst="roundRect">
            <a:avLst>
              <a:gd name="adj" fmla="val 3982"/>
            </a:avLst>
          </a:prstGeom>
        </p:spPr>
        <p:txBody>
          <a:bodyPr/>
          <a:lstStyle/>
          <a:p>
            <a:endParaRPr lang="en-US"/>
          </a:p>
        </p:txBody>
      </p:sp>
      <p:sp>
        <p:nvSpPr>
          <p:cNvPr id="26" name="Picture Placeholder 2"/>
          <p:cNvSpPr>
            <a:spLocks noGrp="1"/>
          </p:cNvSpPr>
          <p:nvPr>
            <p:ph type="pic" sz="quarter" idx="16"/>
          </p:nvPr>
        </p:nvSpPr>
        <p:spPr>
          <a:xfrm>
            <a:off x="8295783" y="2246128"/>
            <a:ext cx="1127125" cy="1126332"/>
          </a:xfrm>
          <a:prstGeom prst="roundRect">
            <a:avLst>
              <a:gd name="adj" fmla="val 3982"/>
            </a:avLst>
          </a:prstGeom>
        </p:spPr>
        <p:txBody>
          <a:bodyPr/>
          <a:lstStyle/>
          <a:p>
            <a:endParaRPr lang="en-US"/>
          </a:p>
        </p:txBody>
      </p:sp>
      <p:sp>
        <p:nvSpPr>
          <p:cNvPr id="27" name="Picture Placeholder 2"/>
          <p:cNvSpPr>
            <a:spLocks noGrp="1"/>
          </p:cNvSpPr>
          <p:nvPr>
            <p:ph type="pic" sz="quarter" idx="17"/>
          </p:nvPr>
        </p:nvSpPr>
        <p:spPr>
          <a:xfrm>
            <a:off x="9422908" y="2246128"/>
            <a:ext cx="1127125" cy="1126332"/>
          </a:xfrm>
          <a:prstGeom prst="roundRect">
            <a:avLst>
              <a:gd name="adj" fmla="val 3982"/>
            </a:avLst>
          </a:prstGeom>
        </p:spPr>
        <p:txBody>
          <a:bodyPr/>
          <a:lstStyle/>
          <a:p>
            <a:endParaRPr lang="en-US"/>
          </a:p>
        </p:txBody>
      </p:sp>
      <p:sp>
        <p:nvSpPr>
          <p:cNvPr id="28" name="Picture Placeholder 2"/>
          <p:cNvSpPr>
            <a:spLocks noGrp="1"/>
          </p:cNvSpPr>
          <p:nvPr>
            <p:ph type="pic" sz="quarter" idx="18"/>
          </p:nvPr>
        </p:nvSpPr>
        <p:spPr>
          <a:xfrm>
            <a:off x="1533030" y="3372459"/>
            <a:ext cx="1127125" cy="1126332"/>
          </a:xfrm>
          <a:prstGeom prst="roundRect">
            <a:avLst>
              <a:gd name="adj" fmla="val 3982"/>
            </a:avLst>
          </a:prstGeom>
        </p:spPr>
        <p:txBody>
          <a:bodyPr/>
          <a:lstStyle/>
          <a:p>
            <a:endParaRPr lang="en-US"/>
          </a:p>
        </p:txBody>
      </p:sp>
      <p:sp>
        <p:nvSpPr>
          <p:cNvPr id="29" name="Picture Placeholder 2"/>
          <p:cNvSpPr>
            <a:spLocks noGrp="1"/>
          </p:cNvSpPr>
          <p:nvPr>
            <p:ph type="pic" sz="quarter" idx="19"/>
          </p:nvPr>
        </p:nvSpPr>
        <p:spPr>
          <a:xfrm>
            <a:off x="2660155" y="3372459"/>
            <a:ext cx="1127125" cy="1126332"/>
          </a:xfrm>
          <a:prstGeom prst="roundRect">
            <a:avLst>
              <a:gd name="adj" fmla="val 3982"/>
            </a:avLst>
          </a:prstGeom>
        </p:spPr>
        <p:txBody>
          <a:bodyPr/>
          <a:lstStyle/>
          <a:p>
            <a:endParaRPr lang="en-US"/>
          </a:p>
        </p:txBody>
      </p:sp>
      <p:sp>
        <p:nvSpPr>
          <p:cNvPr id="30" name="Picture Placeholder 2"/>
          <p:cNvSpPr>
            <a:spLocks noGrp="1"/>
          </p:cNvSpPr>
          <p:nvPr>
            <p:ph type="pic" sz="quarter" idx="20"/>
          </p:nvPr>
        </p:nvSpPr>
        <p:spPr>
          <a:xfrm>
            <a:off x="3787283" y="3372459"/>
            <a:ext cx="1127125" cy="1126332"/>
          </a:xfrm>
          <a:prstGeom prst="roundRect">
            <a:avLst>
              <a:gd name="adj" fmla="val 3982"/>
            </a:avLst>
          </a:prstGeom>
        </p:spPr>
        <p:txBody>
          <a:bodyPr/>
          <a:lstStyle/>
          <a:p>
            <a:endParaRPr lang="en-US"/>
          </a:p>
        </p:txBody>
      </p:sp>
      <p:sp>
        <p:nvSpPr>
          <p:cNvPr id="31" name="Picture Placeholder 2"/>
          <p:cNvSpPr>
            <a:spLocks noGrp="1"/>
          </p:cNvSpPr>
          <p:nvPr>
            <p:ph type="pic" sz="quarter" idx="21"/>
          </p:nvPr>
        </p:nvSpPr>
        <p:spPr>
          <a:xfrm>
            <a:off x="4914408" y="3372459"/>
            <a:ext cx="1127125" cy="1126332"/>
          </a:xfrm>
          <a:prstGeom prst="roundRect">
            <a:avLst>
              <a:gd name="adj" fmla="val 3982"/>
            </a:avLst>
          </a:prstGeom>
        </p:spPr>
        <p:txBody>
          <a:bodyPr/>
          <a:lstStyle/>
          <a:p>
            <a:endParaRPr lang="en-US"/>
          </a:p>
        </p:txBody>
      </p:sp>
      <p:sp>
        <p:nvSpPr>
          <p:cNvPr id="33" name="Picture Placeholder 2"/>
          <p:cNvSpPr>
            <a:spLocks noGrp="1"/>
          </p:cNvSpPr>
          <p:nvPr>
            <p:ph type="pic" sz="quarter" idx="22"/>
          </p:nvPr>
        </p:nvSpPr>
        <p:spPr>
          <a:xfrm>
            <a:off x="6041527" y="3372459"/>
            <a:ext cx="1127125" cy="1126332"/>
          </a:xfrm>
          <a:prstGeom prst="roundRect">
            <a:avLst>
              <a:gd name="adj" fmla="val 3982"/>
            </a:avLst>
          </a:prstGeom>
        </p:spPr>
        <p:txBody>
          <a:bodyPr/>
          <a:lstStyle/>
          <a:p>
            <a:endParaRPr lang="en-US"/>
          </a:p>
        </p:txBody>
      </p:sp>
      <p:sp>
        <p:nvSpPr>
          <p:cNvPr id="34" name="Picture Placeholder 2"/>
          <p:cNvSpPr>
            <a:spLocks noGrp="1"/>
          </p:cNvSpPr>
          <p:nvPr>
            <p:ph type="pic" sz="quarter" idx="23"/>
          </p:nvPr>
        </p:nvSpPr>
        <p:spPr>
          <a:xfrm>
            <a:off x="7168656" y="3372459"/>
            <a:ext cx="1127125" cy="1126332"/>
          </a:xfrm>
          <a:prstGeom prst="roundRect">
            <a:avLst>
              <a:gd name="adj" fmla="val 3982"/>
            </a:avLst>
          </a:prstGeom>
        </p:spPr>
        <p:txBody>
          <a:bodyPr/>
          <a:lstStyle/>
          <a:p>
            <a:endParaRPr lang="en-US"/>
          </a:p>
        </p:txBody>
      </p:sp>
      <p:sp>
        <p:nvSpPr>
          <p:cNvPr id="35" name="Picture Placeholder 2"/>
          <p:cNvSpPr>
            <a:spLocks noGrp="1"/>
          </p:cNvSpPr>
          <p:nvPr>
            <p:ph type="pic" sz="quarter" idx="24"/>
          </p:nvPr>
        </p:nvSpPr>
        <p:spPr>
          <a:xfrm>
            <a:off x="8295783" y="3372459"/>
            <a:ext cx="1127125" cy="1126332"/>
          </a:xfrm>
          <a:prstGeom prst="roundRect">
            <a:avLst>
              <a:gd name="adj" fmla="val 3982"/>
            </a:avLst>
          </a:prstGeom>
        </p:spPr>
        <p:txBody>
          <a:bodyPr/>
          <a:lstStyle/>
          <a:p>
            <a:endParaRPr lang="en-US"/>
          </a:p>
        </p:txBody>
      </p:sp>
      <p:sp>
        <p:nvSpPr>
          <p:cNvPr id="36" name="Picture Placeholder 2"/>
          <p:cNvSpPr>
            <a:spLocks noGrp="1"/>
          </p:cNvSpPr>
          <p:nvPr>
            <p:ph type="pic" sz="quarter" idx="25"/>
          </p:nvPr>
        </p:nvSpPr>
        <p:spPr>
          <a:xfrm>
            <a:off x="9422908" y="3372459"/>
            <a:ext cx="1127125" cy="1126332"/>
          </a:xfrm>
          <a:prstGeom prst="roundRect">
            <a:avLst>
              <a:gd name="adj" fmla="val 3982"/>
            </a:avLst>
          </a:prstGeom>
        </p:spPr>
        <p:txBody>
          <a:bodyPr/>
          <a:lstStyle/>
          <a:p>
            <a:endParaRPr lang="en-US"/>
          </a:p>
        </p:txBody>
      </p:sp>
    </p:spTree>
    <p:extLst>
      <p:ext uri="{BB962C8B-B14F-4D97-AF65-F5344CB8AC3E}">
        <p14:creationId xmlns:p14="http://schemas.microsoft.com/office/powerpoint/2010/main" val="2112776771"/>
      </p:ext>
    </p:extLst>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 Block text + photo">
    <p:spTree>
      <p:nvGrpSpPr>
        <p:cNvPr id="1" name=""/>
        <p:cNvGrpSpPr/>
        <p:nvPr/>
      </p:nvGrpSpPr>
      <p:grpSpPr>
        <a:xfrm>
          <a:off x="0" y="0"/>
          <a:ext cx="0" cy="0"/>
          <a:chOff x="0" y="0"/>
          <a:chExt cx="0" cy="0"/>
        </a:xfrm>
      </p:grpSpPr>
      <p:sp>
        <p:nvSpPr>
          <p:cNvPr id="30" name="Picture Placeholder 2"/>
          <p:cNvSpPr>
            <a:spLocks noGrp="1"/>
          </p:cNvSpPr>
          <p:nvPr>
            <p:ph type="pic" sz="quarter" idx="20"/>
          </p:nvPr>
        </p:nvSpPr>
        <p:spPr>
          <a:xfrm>
            <a:off x="3642949" y="1254692"/>
            <a:ext cx="2082258" cy="1927069"/>
          </a:xfrm>
          <a:custGeom>
            <a:avLst/>
            <a:gdLst>
              <a:gd name="connsiteX0" fmla="*/ 0 w 4331201"/>
              <a:gd name="connsiteY0" fmla="*/ 78023 h 3834078"/>
              <a:gd name="connsiteX1" fmla="*/ 78023 w 4331201"/>
              <a:gd name="connsiteY1" fmla="*/ 0 h 3834078"/>
              <a:gd name="connsiteX2" fmla="*/ 4253178 w 4331201"/>
              <a:gd name="connsiteY2" fmla="*/ 0 h 3834078"/>
              <a:gd name="connsiteX3" fmla="*/ 4331201 w 4331201"/>
              <a:gd name="connsiteY3" fmla="*/ 78023 h 3834078"/>
              <a:gd name="connsiteX4" fmla="*/ 4331201 w 4331201"/>
              <a:gd name="connsiteY4" fmla="*/ 3756055 h 3834078"/>
              <a:gd name="connsiteX5" fmla="*/ 4253178 w 4331201"/>
              <a:gd name="connsiteY5" fmla="*/ 3834078 h 3834078"/>
              <a:gd name="connsiteX6" fmla="*/ 78023 w 4331201"/>
              <a:gd name="connsiteY6" fmla="*/ 3834078 h 3834078"/>
              <a:gd name="connsiteX7" fmla="*/ 0 w 4331201"/>
              <a:gd name="connsiteY7" fmla="*/ 3756055 h 3834078"/>
              <a:gd name="connsiteX8" fmla="*/ 0 w 4331201"/>
              <a:gd name="connsiteY8" fmla="*/ 78023 h 3834078"/>
              <a:gd name="connsiteX0-1" fmla="*/ 0 w 4331201"/>
              <a:gd name="connsiteY0-2" fmla="*/ 3756055 h 3834078"/>
              <a:gd name="connsiteX1-3" fmla="*/ 78023 w 4331201"/>
              <a:gd name="connsiteY1-4" fmla="*/ 0 h 3834078"/>
              <a:gd name="connsiteX2-5" fmla="*/ 4253178 w 4331201"/>
              <a:gd name="connsiteY2-6" fmla="*/ 0 h 3834078"/>
              <a:gd name="connsiteX3-7" fmla="*/ 4331201 w 4331201"/>
              <a:gd name="connsiteY3-8" fmla="*/ 78023 h 3834078"/>
              <a:gd name="connsiteX4-9" fmla="*/ 4331201 w 4331201"/>
              <a:gd name="connsiteY4-10" fmla="*/ 3756055 h 3834078"/>
              <a:gd name="connsiteX5-11" fmla="*/ 4253178 w 4331201"/>
              <a:gd name="connsiteY5-12" fmla="*/ 3834078 h 3834078"/>
              <a:gd name="connsiteX6-13" fmla="*/ 78023 w 4331201"/>
              <a:gd name="connsiteY6-14" fmla="*/ 3834078 h 3834078"/>
              <a:gd name="connsiteX7-15" fmla="*/ 0 w 4331201"/>
              <a:gd name="connsiteY7-16" fmla="*/ 3756055 h 3834078"/>
              <a:gd name="connsiteX0-17" fmla="*/ 521894 w 4775072"/>
              <a:gd name="connsiteY0-18" fmla="*/ 3834078 h 3834078"/>
              <a:gd name="connsiteX1-19" fmla="*/ 521894 w 4775072"/>
              <a:gd name="connsiteY1-20" fmla="*/ 0 h 3834078"/>
              <a:gd name="connsiteX2-21" fmla="*/ 4697049 w 4775072"/>
              <a:gd name="connsiteY2-22" fmla="*/ 0 h 3834078"/>
              <a:gd name="connsiteX3-23" fmla="*/ 4775072 w 4775072"/>
              <a:gd name="connsiteY3-24" fmla="*/ 78023 h 3834078"/>
              <a:gd name="connsiteX4-25" fmla="*/ 4775072 w 4775072"/>
              <a:gd name="connsiteY4-26" fmla="*/ 3756055 h 3834078"/>
              <a:gd name="connsiteX5-27" fmla="*/ 4697049 w 4775072"/>
              <a:gd name="connsiteY5-28" fmla="*/ 3834078 h 3834078"/>
              <a:gd name="connsiteX6-29" fmla="*/ 521894 w 4775072"/>
              <a:gd name="connsiteY6-30" fmla="*/ 3834078 h 3834078"/>
              <a:gd name="connsiteX0-31" fmla="*/ 521894 w 4775072"/>
              <a:gd name="connsiteY0-32" fmla="*/ 3834078 h 4118083"/>
              <a:gd name="connsiteX1-33" fmla="*/ 521894 w 4775072"/>
              <a:gd name="connsiteY1-34" fmla="*/ 0 h 4118083"/>
              <a:gd name="connsiteX2-35" fmla="*/ 4697049 w 4775072"/>
              <a:gd name="connsiteY2-36" fmla="*/ 0 h 4118083"/>
              <a:gd name="connsiteX3-37" fmla="*/ 4775072 w 4775072"/>
              <a:gd name="connsiteY3-38" fmla="*/ 78023 h 4118083"/>
              <a:gd name="connsiteX4-39" fmla="*/ 4775072 w 4775072"/>
              <a:gd name="connsiteY4-40" fmla="*/ 3756055 h 4118083"/>
              <a:gd name="connsiteX5-41" fmla="*/ 4697049 w 4775072"/>
              <a:gd name="connsiteY5-42" fmla="*/ 3834078 h 4118083"/>
              <a:gd name="connsiteX6-43" fmla="*/ 521894 w 4775072"/>
              <a:gd name="connsiteY6-44" fmla="*/ 3834078 h 4118083"/>
              <a:gd name="connsiteX0-45" fmla="*/ 521894 w 4775072"/>
              <a:gd name="connsiteY0-46" fmla="*/ 3834078 h 4118083"/>
              <a:gd name="connsiteX1-47" fmla="*/ 521894 w 4775072"/>
              <a:gd name="connsiteY1-48" fmla="*/ 0 h 4118083"/>
              <a:gd name="connsiteX2-49" fmla="*/ 4697049 w 4775072"/>
              <a:gd name="connsiteY2-50" fmla="*/ 0 h 4118083"/>
              <a:gd name="connsiteX3-51" fmla="*/ 4775072 w 4775072"/>
              <a:gd name="connsiteY3-52" fmla="*/ 78023 h 4118083"/>
              <a:gd name="connsiteX4-53" fmla="*/ 4775072 w 4775072"/>
              <a:gd name="connsiteY4-54" fmla="*/ 3756055 h 4118083"/>
              <a:gd name="connsiteX5-55" fmla="*/ 4697049 w 4775072"/>
              <a:gd name="connsiteY5-56" fmla="*/ 3834078 h 4118083"/>
              <a:gd name="connsiteX6-57" fmla="*/ 521894 w 4775072"/>
              <a:gd name="connsiteY6-58" fmla="*/ 3834078 h 4118083"/>
              <a:gd name="connsiteX0-59" fmla="*/ 521894 w 4775072"/>
              <a:gd name="connsiteY0-60" fmla="*/ 3834078 h 4118083"/>
              <a:gd name="connsiteX1-61" fmla="*/ 521894 w 4775072"/>
              <a:gd name="connsiteY1-62" fmla="*/ 0 h 4118083"/>
              <a:gd name="connsiteX2-63" fmla="*/ 4697049 w 4775072"/>
              <a:gd name="connsiteY2-64" fmla="*/ 0 h 4118083"/>
              <a:gd name="connsiteX3-65" fmla="*/ 4775072 w 4775072"/>
              <a:gd name="connsiteY3-66" fmla="*/ 78023 h 4118083"/>
              <a:gd name="connsiteX4-67" fmla="*/ 4775072 w 4775072"/>
              <a:gd name="connsiteY4-68" fmla="*/ 3756055 h 4118083"/>
              <a:gd name="connsiteX5-69" fmla="*/ 4697049 w 4775072"/>
              <a:gd name="connsiteY5-70" fmla="*/ 3834078 h 4118083"/>
              <a:gd name="connsiteX6-71" fmla="*/ 521894 w 4775072"/>
              <a:gd name="connsiteY6-72" fmla="*/ 3834078 h 4118083"/>
              <a:gd name="connsiteX0-73" fmla="*/ 521894 w 4775072"/>
              <a:gd name="connsiteY0-74" fmla="*/ 3834078 h 3834078"/>
              <a:gd name="connsiteX1-75" fmla="*/ 521894 w 4775072"/>
              <a:gd name="connsiteY1-76" fmla="*/ 0 h 3834078"/>
              <a:gd name="connsiteX2-77" fmla="*/ 4697049 w 4775072"/>
              <a:gd name="connsiteY2-78" fmla="*/ 0 h 3834078"/>
              <a:gd name="connsiteX3-79" fmla="*/ 4775072 w 4775072"/>
              <a:gd name="connsiteY3-80" fmla="*/ 78023 h 3834078"/>
              <a:gd name="connsiteX4-81" fmla="*/ 4775072 w 4775072"/>
              <a:gd name="connsiteY4-82" fmla="*/ 3756055 h 3834078"/>
              <a:gd name="connsiteX5-83" fmla="*/ 4697049 w 4775072"/>
              <a:gd name="connsiteY5-84" fmla="*/ 3834078 h 3834078"/>
              <a:gd name="connsiteX6-85" fmla="*/ 521894 w 4775072"/>
              <a:gd name="connsiteY6-86" fmla="*/ 3834078 h 3834078"/>
              <a:gd name="connsiteX0-87" fmla="*/ 577770 w 4725201"/>
              <a:gd name="connsiteY0-88" fmla="*/ 3840298 h 3840298"/>
              <a:gd name="connsiteX1-89" fmla="*/ 472023 w 4725201"/>
              <a:gd name="connsiteY1-90" fmla="*/ 0 h 3840298"/>
              <a:gd name="connsiteX2-91" fmla="*/ 4647178 w 4725201"/>
              <a:gd name="connsiteY2-92" fmla="*/ 0 h 3840298"/>
              <a:gd name="connsiteX3-93" fmla="*/ 4725201 w 4725201"/>
              <a:gd name="connsiteY3-94" fmla="*/ 78023 h 3840298"/>
              <a:gd name="connsiteX4-95" fmla="*/ 4725201 w 4725201"/>
              <a:gd name="connsiteY4-96" fmla="*/ 3756055 h 3840298"/>
              <a:gd name="connsiteX5-97" fmla="*/ 4647178 w 4725201"/>
              <a:gd name="connsiteY5-98" fmla="*/ 3834078 h 3840298"/>
              <a:gd name="connsiteX6-99" fmla="*/ 577770 w 4725201"/>
              <a:gd name="connsiteY6-100" fmla="*/ 3840298 h 3840298"/>
              <a:gd name="connsiteX0-101" fmla="*/ 525015 w 4672446"/>
              <a:gd name="connsiteY0-102" fmla="*/ 3846519 h 3846519"/>
              <a:gd name="connsiteX1-103" fmla="*/ 518795 w 4672446"/>
              <a:gd name="connsiteY1-104" fmla="*/ 0 h 3846519"/>
              <a:gd name="connsiteX2-105" fmla="*/ 4594423 w 4672446"/>
              <a:gd name="connsiteY2-106" fmla="*/ 6221 h 3846519"/>
              <a:gd name="connsiteX3-107" fmla="*/ 4672446 w 4672446"/>
              <a:gd name="connsiteY3-108" fmla="*/ 84244 h 3846519"/>
              <a:gd name="connsiteX4-109" fmla="*/ 4672446 w 4672446"/>
              <a:gd name="connsiteY4-110" fmla="*/ 3762276 h 3846519"/>
              <a:gd name="connsiteX5-111" fmla="*/ 4594423 w 4672446"/>
              <a:gd name="connsiteY5-112" fmla="*/ 3840299 h 3846519"/>
              <a:gd name="connsiteX6-113" fmla="*/ 525015 w 4672446"/>
              <a:gd name="connsiteY6-114" fmla="*/ 3846519 h 3846519"/>
              <a:gd name="connsiteX0-115" fmla="*/ 521895 w 4669326"/>
              <a:gd name="connsiteY0-116" fmla="*/ 3840298 h 3840298"/>
              <a:gd name="connsiteX1-117" fmla="*/ 521895 w 4669326"/>
              <a:gd name="connsiteY1-118" fmla="*/ 0 h 3840298"/>
              <a:gd name="connsiteX2-119" fmla="*/ 4591303 w 4669326"/>
              <a:gd name="connsiteY2-120" fmla="*/ 0 h 3840298"/>
              <a:gd name="connsiteX3-121" fmla="*/ 4669326 w 4669326"/>
              <a:gd name="connsiteY3-122" fmla="*/ 78023 h 3840298"/>
              <a:gd name="connsiteX4-123" fmla="*/ 4669326 w 4669326"/>
              <a:gd name="connsiteY4-124" fmla="*/ 3756055 h 3840298"/>
              <a:gd name="connsiteX5-125" fmla="*/ 4591303 w 4669326"/>
              <a:gd name="connsiteY5-126" fmla="*/ 3834078 h 3840298"/>
              <a:gd name="connsiteX6-127" fmla="*/ 521895 w 4669326"/>
              <a:gd name="connsiteY6-128" fmla="*/ 3840298 h 3840298"/>
              <a:gd name="connsiteX0-129" fmla="*/ 311868 w 4459299"/>
              <a:gd name="connsiteY0-130" fmla="*/ 3840298 h 3840298"/>
              <a:gd name="connsiteX1-131" fmla="*/ 311868 w 4459299"/>
              <a:gd name="connsiteY1-132" fmla="*/ 0 h 3840298"/>
              <a:gd name="connsiteX2-133" fmla="*/ 4381276 w 4459299"/>
              <a:gd name="connsiteY2-134" fmla="*/ 0 h 3840298"/>
              <a:gd name="connsiteX3-135" fmla="*/ 4459299 w 4459299"/>
              <a:gd name="connsiteY3-136" fmla="*/ 78023 h 3840298"/>
              <a:gd name="connsiteX4-137" fmla="*/ 4459299 w 4459299"/>
              <a:gd name="connsiteY4-138" fmla="*/ 3756055 h 3840298"/>
              <a:gd name="connsiteX5-139" fmla="*/ 4381276 w 4459299"/>
              <a:gd name="connsiteY5-140" fmla="*/ 3834078 h 3840298"/>
              <a:gd name="connsiteX6-141" fmla="*/ 311868 w 4459299"/>
              <a:gd name="connsiteY6-142" fmla="*/ 3840298 h 3840298"/>
              <a:gd name="connsiteX0-143" fmla="*/ 8711 w 4156142"/>
              <a:gd name="connsiteY0-144" fmla="*/ 3840298 h 3840298"/>
              <a:gd name="connsiteX1-145" fmla="*/ 8711 w 4156142"/>
              <a:gd name="connsiteY1-146" fmla="*/ 0 h 3840298"/>
              <a:gd name="connsiteX2-147" fmla="*/ 4078119 w 4156142"/>
              <a:gd name="connsiteY2-148" fmla="*/ 0 h 3840298"/>
              <a:gd name="connsiteX3-149" fmla="*/ 4156142 w 4156142"/>
              <a:gd name="connsiteY3-150" fmla="*/ 78023 h 3840298"/>
              <a:gd name="connsiteX4-151" fmla="*/ 4156142 w 4156142"/>
              <a:gd name="connsiteY4-152" fmla="*/ 3756055 h 3840298"/>
              <a:gd name="connsiteX5-153" fmla="*/ 4078119 w 4156142"/>
              <a:gd name="connsiteY5-154" fmla="*/ 3834078 h 3840298"/>
              <a:gd name="connsiteX6-155" fmla="*/ 8711 w 4156142"/>
              <a:gd name="connsiteY6-156" fmla="*/ 3840298 h 3840298"/>
              <a:gd name="connsiteX0-157" fmla="*/ 17085 w 4164516"/>
              <a:gd name="connsiteY0-158" fmla="*/ 3840298 h 3840298"/>
              <a:gd name="connsiteX1-159" fmla="*/ 4644 w 4164516"/>
              <a:gd name="connsiteY1-160" fmla="*/ 6221 h 3840298"/>
              <a:gd name="connsiteX2-161" fmla="*/ 4086493 w 4164516"/>
              <a:gd name="connsiteY2-162" fmla="*/ 0 h 3840298"/>
              <a:gd name="connsiteX3-163" fmla="*/ 4164516 w 4164516"/>
              <a:gd name="connsiteY3-164" fmla="*/ 78023 h 3840298"/>
              <a:gd name="connsiteX4-165" fmla="*/ 4164516 w 4164516"/>
              <a:gd name="connsiteY4-166" fmla="*/ 3756055 h 3840298"/>
              <a:gd name="connsiteX5-167" fmla="*/ 4086493 w 4164516"/>
              <a:gd name="connsiteY5-168" fmla="*/ 3834078 h 3840298"/>
              <a:gd name="connsiteX6-169" fmla="*/ 17085 w 4164516"/>
              <a:gd name="connsiteY6-170" fmla="*/ 3840298 h 384029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164516" h="3840298">
                <a:moveTo>
                  <a:pt x="17085" y="3840298"/>
                </a:moveTo>
                <a:cubicBezTo>
                  <a:pt x="5471" y="2517040"/>
                  <a:pt x="-6970" y="1124205"/>
                  <a:pt x="4644" y="6221"/>
                </a:cubicBezTo>
                <a:lnTo>
                  <a:pt x="4086493" y="0"/>
                </a:lnTo>
                <a:cubicBezTo>
                  <a:pt x="4129584" y="0"/>
                  <a:pt x="4164516" y="34932"/>
                  <a:pt x="4164516" y="78023"/>
                </a:cubicBezTo>
                <a:lnTo>
                  <a:pt x="4164516" y="3756055"/>
                </a:lnTo>
                <a:cubicBezTo>
                  <a:pt x="4164516" y="3799146"/>
                  <a:pt x="4129584" y="3834078"/>
                  <a:pt x="4086493" y="3834078"/>
                </a:cubicBezTo>
                <a:lnTo>
                  <a:pt x="17085" y="3840298"/>
                </a:lnTo>
                <a:close/>
              </a:path>
            </a:pathLst>
          </a:custGeom>
          <a:ln w="12700">
            <a:miter lim="400000"/>
          </a:ln>
        </p:spPr>
        <p:txBody>
          <a:bodyPr/>
          <a:lstStyle/>
          <a:p>
            <a:endParaRPr lang="en-US"/>
          </a:p>
        </p:txBody>
      </p:sp>
      <p:sp>
        <p:nvSpPr>
          <p:cNvPr id="41" name="Picture Placeholder 2"/>
          <p:cNvSpPr>
            <a:spLocks noGrp="1"/>
          </p:cNvSpPr>
          <p:nvPr>
            <p:ph type="pic" sz="quarter" idx="21"/>
          </p:nvPr>
        </p:nvSpPr>
        <p:spPr>
          <a:xfrm>
            <a:off x="3642949" y="3608148"/>
            <a:ext cx="2082258" cy="1927069"/>
          </a:xfrm>
          <a:custGeom>
            <a:avLst/>
            <a:gdLst>
              <a:gd name="connsiteX0" fmla="*/ 0 w 4331201"/>
              <a:gd name="connsiteY0" fmla="*/ 78023 h 3834078"/>
              <a:gd name="connsiteX1" fmla="*/ 78023 w 4331201"/>
              <a:gd name="connsiteY1" fmla="*/ 0 h 3834078"/>
              <a:gd name="connsiteX2" fmla="*/ 4253178 w 4331201"/>
              <a:gd name="connsiteY2" fmla="*/ 0 h 3834078"/>
              <a:gd name="connsiteX3" fmla="*/ 4331201 w 4331201"/>
              <a:gd name="connsiteY3" fmla="*/ 78023 h 3834078"/>
              <a:gd name="connsiteX4" fmla="*/ 4331201 w 4331201"/>
              <a:gd name="connsiteY4" fmla="*/ 3756055 h 3834078"/>
              <a:gd name="connsiteX5" fmla="*/ 4253178 w 4331201"/>
              <a:gd name="connsiteY5" fmla="*/ 3834078 h 3834078"/>
              <a:gd name="connsiteX6" fmla="*/ 78023 w 4331201"/>
              <a:gd name="connsiteY6" fmla="*/ 3834078 h 3834078"/>
              <a:gd name="connsiteX7" fmla="*/ 0 w 4331201"/>
              <a:gd name="connsiteY7" fmla="*/ 3756055 h 3834078"/>
              <a:gd name="connsiteX8" fmla="*/ 0 w 4331201"/>
              <a:gd name="connsiteY8" fmla="*/ 78023 h 3834078"/>
              <a:gd name="connsiteX0-1" fmla="*/ 0 w 4331201"/>
              <a:gd name="connsiteY0-2" fmla="*/ 3756055 h 3834078"/>
              <a:gd name="connsiteX1-3" fmla="*/ 78023 w 4331201"/>
              <a:gd name="connsiteY1-4" fmla="*/ 0 h 3834078"/>
              <a:gd name="connsiteX2-5" fmla="*/ 4253178 w 4331201"/>
              <a:gd name="connsiteY2-6" fmla="*/ 0 h 3834078"/>
              <a:gd name="connsiteX3-7" fmla="*/ 4331201 w 4331201"/>
              <a:gd name="connsiteY3-8" fmla="*/ 78023 h 3834078"/>
              <a:gd name="connsiteX4-9" fmla="*/ 4331201 w 4331201"/>
              <a:gd name="connsiteY4-10" fmla="*/ 3756055 h 3834078"/>
              <a:gd name="connsiteX5-11" fmla="*/ 4253178 w 4331201"/>
              <a:gd name="connsiteY5-12" fmla="*/ 3834078 h 3834078"/>
              <a:gd name="connsiteX6-13" fmla="*/ 78023 w 4331201"/>
              <a:gd name="connsiteY6-14" fmla="*/ 3834078 h 3834078"/>
              <a:gd name="connsiteX7-15" fmla="*/ 0 w 4331201"/>
              <a:gd name="connsiteY7-16" fmla="*/ 3756055 h 3834078"/>
              <a:gd name="connsiteX0-17" fmla="*/ 521894 w 4775072"/>
              <a:gd name="connsiteY0-18" fmla="*/ 3834078 h 3834078"/>
              <a:gd name="connsiteX1-19" fmla="*/ 521894 w 4775072"/>
              <a:gd name="connsiteY1-20" fmla="*/ 0 h 3834078"/>
              <a:gd name="connsiteX2-21" fmla="*/ 4697049 w 4775072"/>
              <a:gd name="connsiteY2-22" fmla="*/ 0 h 3834078"/>
              <a:gd name="connsiteX3-23" fmla="*/ 4775072 w 4775072"/>
              <a:gd name="connsiteY3-24" fmla="*/ 78023 h 3834078"/>
              <a:gd name="connsiteX4-25" fmla="*/ 4775072 w 4775072"/>
              <a:gd name="connsiteY4-26" fmla="*/ 3756055 h 3834078"/>
              <a:gd name="connsiteX5-27" fmla="*/ 4697049 w 4775072"/>
              <a:gd name="connsiteY5-28" fmla="*/ 3834078 h 3834078"/>
              <a:gd name="connsiteX6-29" fmla="*/ 521894 w 4775072"/>
              <a:gd name="connsiteY6-30" fmla="*/ 3834078 h 3834078"/>
              <a:gd name="connsiteX0-31" fmla="*/ 521894 w 4775072"/>
              <a:gd name="connsiteY0-32" fmla="*/ 3834078 h 4118083"/>
              <a:gd name="connsiteX1-33" fmla="*/ 521894 w 4775072"/>
              <a:gd name="connsiteY1-34" fmla="*/ 0 h 4118083"/>
              <a:gd name="connsiteX2-35" fmla="*/ 4697049 w 4775072"/>
              <a:gd name="connsiteY2-36" fmla="*/ 0 h 4118083"/>
              <a:gd name="connsiteX3-37" fmla="*/ 4775072 w 4775072"/>
              <a:gd name="connsiteY3-38" fmla="*/ 78023 h 4118083"/>
              <a:gd name="connsiteX4-39" fmla="*/ 4775072 w 4775072"/>
              <a:gd name="connsiteY4-40" fmla="*/ 3756055 h 4118083"/>
              <a:gd name="connsiteX5-41" fmla="*/ 4697049 w 4775072"/>
              <a:gd name="connsiteY5-42" fmla="*/ 3834078 h 4118083"/>
              <a:gd name="connsiteX6-43" fmla="*/ 521894 w 4775072"/>
              <a:gd name="connsiteY6-44" fmla="*/ 3834078 h 4118083"/>
              <a:gd name="connsiteX0-45" fmla="*/ 521894 w 4775072"/>
              <a:gd name="connsiteY0-46" fmla="*/ 3834078 h 4118083"/>
              <a:gd name="connsiteX1-47" fmla="*/ 521894 w 4775072"/>
              <a:gd name="connsiteY1-48" fmla="*/ 0 h 4118083"/>
              <a:gd name="connsiteX2-49" fmla="*/ 4697049 w 4775072"/>
              <a:gd name="connsiteY2-50" fmla="*/ 0 h 4118083"/>
              <a:gd name="connsiteX3-51" fmla="*/ 4775072 w 4775072"/>
              <a:gd name="connsiteY3-52" fmla="*/ 78023 h 4118083"/>
              <a:gd name="connsiteX4-53" fmla="*/ 4775072 w 4775072"/>
              <a:gd name="connsiteY4-54" fmla="*/ 3756055 h 4118083"/>
              <a:gd name="connsiteX5-55" fmla="*/ 4697049 w 4775072"/>
              <a:gd name="connsiteY5-56" fmla="*/ 3834078 h 4118083"/>
              <a:gd name="connsiteX6-57" fmla="*/ 521894 w 4775072"/>
              <a:gd name="connsiteY6-58" fmla="*/ 3834078 h 4118083"/>
              <a:gd name="connsiteX0-59" fmla="*/ 521894 w 4775072"/>
              <a:gd name="connsiteY0-60" fmla="*/ 3834078 h 4118083"/>
              <a:gd name="connsiteX1-61" fmla="*/ 521894 w 4775072"/>
              <a:gd name="connsiteY1-62" fmla="*/ 0 h 4118083"/>
              <a:gd name="connsiteX2-63" fmla="*/ 4697049 w 4775072"/>
              <a:gd name="connsiteY2-64" fmla="*/ 0 h 4118083"/>
              <a:gd name="connsiteX3-65" fmla="*/ 4775072 w 4775072"/>
              <a:gd name="connsiteY3-66" fmla="*/ 78023 h 4118083"/>
              <a:gd name="connsiteX4-67" fmla="*/ 4775072 w 4775072"/>
              <a:gd name="connsiteY4-68" fmla="*/ 3756055 h 4118083"/>
              <a:gd name="connsiteX5-69" fmla="*/ 4697049 w 4775072"/>
              <a:gd name="connsiteY5-70" fmla="*/ 3834078 h 4118083"/>
              <a:gd name="connsiteX6-71" fmla="*/ 521894 w 4775072"/>
              <a:gd name="connsiteY6-72" fmla="*/ 3834078 h 4118083"/>
              <a:gd name="connsiteX0-73" fmla="*/ 521894 w 4775072"/>
              <a:gd name="connsiteY0-74" fmla="*/ 3834078 h 3834078"/>
              <a:gd name="connsiteX1-75" fmla="*/ 521894 w 4775072"/>
              <a:gd name="connsiteY1-76" fmla="*/ 0 h 3834078"/>
              <a:gd name="connsiteX2-77" fmla="*/ 4697049 w 4775072"/>
              <a:gd name="connsiteY2-78" fmla="*/ 0 h 3834078"/>
              <a:gd name="connsiteX3-79" fmla="*/ 4775072 w 4775072"/>
              <a:gd name="connsiteY3-80" fmla="*/ 78023 h 3834078"/>
              <a:gd name="connsiteX4-81" fmla="*/ 4775072 w 4775072"/>
              <a:gd name="connsiteY4-82" fmla="*/ 3756055 h 3834078"/>
              <a:gd name="connsiteX5-83" fmla="*/ 4697049 w 4775072"/>
              <a:gd name="connsiteY5-84" fmla="*/ 3834078 h 3834078"/>
              <a:gd name="connsiteX6-85" fmla="*/ 521894 w 4775072"/>
              <a:gd name="connsiteY6-86" fmla="*/ 3834078 h 3834078"/>
              <a:gd name="connsiteX0-87" fmla="*/ 577770 w 4725201"/>
              <a:gd name="connsiteY0-88" fmla="*/ 3840298 h 3840298"/>
              <a:gd name="connsiteX1-89" fmla="*/ 472023 w 4725201"/>
              <a:gd name="connsiteY1-90" fmla="*/ 0 h 3840298"/>
              <a:gd name="connsiteX2-91" fmla="*/ 4647178 w 4725201"/>
              <a:gd name="connsiteY2-92" fmla="*/ 0 h 3840298"/>
              <a:gd name="connsiteX3-93" fmla="*/ 4725201 w 4725201"/>
              <a:gd name="connsiteY3-94" fmla="*/ 78023 h 3840298"/>
              <a:gd name="connsiteX4-95" fmla="*/ 4725201 w 4725201"/>
              <a:gd name="connsiteY4-96" fmla="*/ 3756055 h 3840298"/>
              <a:gd name="connsiteX5-97" fmla="*/ 4647178 w 4725201"/>
              <a:gd name="connsiteY5-98" fmla="*/ 3834078 h 3840298"/>
              <a:gd name="connsiteX6-99" fmla="*/ 577770 w 4725201"/>
              <a:gd name="connsiteY6-100" fmla="*/ 3840298 h 3840298"/>
              <a:gd name="connsiteX0-101" fmla="*/ 525015 w 4672446"/>
              <a:gd name="connsiteY0-102" fmla="*/ 3846519 h 3846519"/>
              <a:gd name="connsiteX1-103" fmla="*/ 518795 w 4672446"/>
              <a:gd name="connsiteY1-104" fmla="*/ 0 h 3846519"/>
              <a:gd name="connsiteX2-105" fmla="*/ 4594423 w 4672446"/>
              <a:gd name="connsiteY2-106" fmla="*/ 6221 h 3846519"/>
              <a:gd name="connsiteX3-107" fmla="*/ 4672446 w 4672446"/>
              <a:gd name="connsiteY3-108" fmla="*/ 84244 h 3846519"/>
              <a:gd name="connsiteX4-109" fmla="*/ 4672446 w 4672446"/>
              <a:gd name="connsiteY4-110" fmla="*/ 3762276 h 3846519"/>
              <a:gd name="connsiteX5-111" fmla="*/ 4594423 w 4672446"/>
              <a:gd name="connsiteY5-112" fmla="*/ 3840299 h 3846519"/>
              <a:gd name="connsiteX6-113" fmla="*/ 525015 w 4672446"/>
              <a:gd name="connsiteY6-114" fmla="*/ 3846519 h 3846519"/>
              <a:gd name="connsiteX0-115" fmla="*/ 521895 w 4669326"/>
              <a:gd name="connsiteY0-116" fmla="*/ 3840298 h 3840298"/>
              <a:gd name="connsiteX1-117" fmla="*/ 521895 w 4669326"/>
              <a:gd name="connsiteY1-118" fmla="*/ 0 h 3840298"/>
              <a:gd name="connsiteX2-119" fmla="*/ 4591303 w 4669326"/>
              <a:gd name="connsiteY2-120" fmla="*/ 0 h 3840298"/>
              <a:gd name="connsiteX3-121" fmla="*/ 4669326 w 4669326"/>
              <a:gd name="connsiteY3-122" fmla="*/ 78023 h 3840298"/>
              <a:gd name="connsiteX4-123" fmla="*/ 4669326 w 4669326"/>
              <a:gd name="connsiteY4-124" fmla="*/ 3756055 h 3840298"/>
              <a:gd name="connsiteX5-125" fmla="*/ 4591303 w 4669326"/>
              <a:gd name="connsiteY5-126" fmla="*/ 3834078 h 3840298"/>
              <a:gd name="connsiteX6-127" fmla="*/ 521895 w 4669326"/>
              <a:gd name="connsiteY6-128" fmla="*/ 3840298 h 3840298"/>
              <a:gd name="connsiteX0-129" fmla="*/ 311868 w 4459299"/>
              <a:gd name="connsiteY0-130" fmla="*/ 3840298 h 3840298"/>
              <a:gd name="connsiteX1-131" fmla="*/ 311868 w 4459299"/>
              <a:gd name="connsiteY1-132" fmla="*/ 0 h 3840298"/>
              <a:gd name="connsiteX2-133" fmla="*/ 4381276 w 4459299"/>
              <a:gd name="connsiteY2-134" fmla="*/ 0 h 3840298"/>
              <a:gd name="connsiteX3-135" fmla="*/ 4459299 w 4459299"/>
              <a:gd name="connsiteY3-136" fmla="*/ 78023 h 3840298"/>
              <a:gd name="connsiteX4-137" fmla="*/ 4459299 w 4459299"/>
              <a:gd name="connsiteY4-138" fmla="*/ 3756055 h 3840298"/>
              <a:gd name="connsiteX5-139" fmla="*/ 4381276 w 4459299"/>
              <a:gd name="connsiteY5-140" fmla="*/ 3834078 h 3840298"/>
              <a:gd name="connsiteX6-141" fmla="*/ 311868 w 4459299"/>
              <a:gd name="connsiteY6-142" fmla="*/ 3840298 h 3840298"/>
              <a:gd name="connsiteX0-143" fmla="*/ 8711 w 4156142"/>
              <a:gd name="connsiteY0-144" fmla="*/ 3840298 h 3840298"/>
              <a:gd name="connsiteX1-145" fmla="*/ 8711 w 4156142"/>
              <a:gd name="connsiteY1-146" fmla="*/ 0 h 3840298"/>
              <a:gd name="connsiteX2-147" fmla="*/ 4078119 w 4156142"/>
              <a:gd name="connsiteY2-148" fmla="*/ 0 h 3840298"/>
              <a:gd name="connsiteX3-149" fmla="*/ 4156142 w 4156142"/>
              <a:gd name="connsiteY3-150" fmla="*/ 78023 h 3840298"/>
              <a:gd name="connsiteX4-151" fmla="*/ 4156142 w 4156142"/>
              <a:gd name="connsiteY4-152" fmla="*/ 3756055 h 3840298"/>
              <a:gd name="connsiteX5-153" fmla="*/ 4078119 w 4156142"/>
              <a:gd name="connsiteY5-154" fmla="*/ 3834078 h 3840298"/>
              <a:gd name="connsiteX6-155" fmla="*/ 8711 w 4156142"/>
              <a:gd name="connsiteY6-156" fmla="*/ 3840298 h 3840298"/>
              <a:gd name="connsiteX0-157" fmla="*/ 17085 w 4164516"/>
              <a:gd name="connsiteY0-158" fmla="*/ 3840298 h 3840298"/>
              <a:gd name="connsiteX1-159" fmla="*/ 4644 w 4164516"/>
              <a:gd name="connsiteY1-160" fmla="*/ 6221 h 3840298"/>
              <a:gd name="connsiteX2-161" fmla="*/ 4086493 w 4164516"/>
              <a:gd name="connsiteY2-162" fmla="*/ 0 h 3840298"/>
              <a:gd name="connsiteX3-163" fmla="*/ 4164516 w 4164516"/>
              <a:gd name="connsiteY3-164" fmla="*/ 78023 h 3840298"/>
              <a:gd name="connsiteX4-165" fmla="*/ 4164516 w 4164516"/>
              <a:gd name="connsiteY4-166" fmla="*/ 3756055 h 3840298"/>
              <a:gd name="connsiteX5-167" fmla="*/ 4086493 w 4164516"/>
              <a:gd name="connsiteY5-168" fmla="*/ 3834078 h 3840298"/>
              <a:gd name="connsiteX6-169" fmla="*/ 17085 w 4164516"/>
              <a:gd name="connsiteY6-170" fmla="*/ 3840298 h 384029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164516" h="3840298">
                <a:moveTo>
                  <a:pt x="17085" y="3840298"/>
                </a:moveTo>
                <a:cubicBezTo>
                  <a:pt x="5471" y="2517040"/>
                  <a:pt x="-6970" y="1124205"/>
                  <a:pt x="4644" y="6221"/>
                </a:cubicBezTo>
                <a:lnTo>
                  <a:pt x="4086493" y="0"/>
                </a:lnTo>
                <a:cubicBezTo>
                  <a:pt x="4129584" y="0"/>
                  <a:pt x="4164516" y="34932"/>
                  <a:pt x="4164516" y="78023"/>
                </a:cubicBezTo>
                <a:lnTo>
                  <a:pt x="4164516" y="3756055"/>
                </a:lnTo>
                <a:cubicBezTo>
                  <a:pt x="4164516" y="3799146"/>
                  <a:pt x="4129584" y="3834078"/>
                  <a:pt x="4086493" y="3834078"/>
                </a:cubicBezTo>
                <a:lnTo>
                  <a:pt x="17085" y="3840298"/>
                </a:lnTo>
                <a:close/>
              </a:path>
            </a:pathLst>
          </a:custGeom>
          <a:ln w="12700">
            <a:miter lim="400000"/>
          </a:ln>
        </p:spPr>
        <p:txBody>
          <a:bodyPr/>
          <a:lstStyle/>
          <a:p>
            <a:endParaRPr lang="en-US"/>
          </a:p>
        </p:txBody>
      </p:sp>
      <p:sp>
        <p:nvSpPr>
          <p:cNvPr id="43" name="Picture Placeholder 2"/>
          <p:cNvSpPr>
            <a:spLocks noGrp="1"/>
          </p:cNvSpPr>
          <p:nvPr>
            <p:ph type="pic" sz="quarter" idx="22"/>
          </p:nvPr>
        </p:nvSpPr>
        <p:spPr>
          <a:xfrm>
            <a:off x="9301498" y="1248472"/>
            <a:ext cx="2082258" cy="1927069"/>
          </a:xfrm>
          <a:custGeom>
            <a:avLst/>
            <a:gdLst>
              <a:gd name="connsiteX0" fmla="*/ 0 w 4331201"/>
              <a:gd name="connsiteY0" fmla="*/ 78023 h 3834078"/>
              <a:gd name="connsiteX1" fmla="*/ 78023 w 4331201"/>
              <a:gd name="connsiteY1" fmla="*/ 0 h 3834078"/>
              <a:gd name="connsiteX2" fmla="*/ 4253178 w 4331201"/>
              <a:gd name="connsiteY2" fmla="*/ 0 h 3834078"/>
              <a:gd name="connsiteX3" fmla="*/ 4331201 w 4331201"/>
              <a:gd name="connsiteY3" fmla="*/ 78023 h 3834078"/>
              <a:gd name="connsiteX4" fmla="*/ 4331201 w 4331201"/>
              <a:gd name="connsiteY4" fmla="*/ 3756055 h 3834078"/>
              <a:gd name="connsiteX5" fmla="*/ 4253178 w 4331201"/>
              <a:gd name="connsiteY5" fmla="*/ 3834078 h 3834078"/>
              <a:gd name="connsiteX6" fmla="*/ 78023 w 4331201"/>
              <a:gd name="connsiteY6" fmla="*/ 3834078 h 3834078"/>
              <a:gd name="connsiteX7" fmla="*/ 0 w 4331201"/>
              <a:gd name="connsiteY7" fmla="*/ 3756055 h 3834078"/>
              <a:gd name="connsiteX8" fmla="*/ 0 w 4331201"/>
              <a:gd name="connsiteY8" fmla="*/ 78023 h 3834078"/>
              <a:gd name="connsiteX0-1" fmla="*/ 0 w 4331201"/>
              <a:gd name="connsiteY0-2" fmla="*/ 3756055 h 3834078"/>
              <a:gd name="connsiteX1-3" fmla="*/ 78023 w 4331201"/>
              <a:gd name="connsiteY1-4" fmla="*/ 0 h 3834078"/>
              <a:gd name="connsiteX2-5" fmla="*/ 4253178 w 4331201"/>
              <a:gd name="connsiteY2-6" fmla="*/ 0 h 3834078"/>
              <a:gd name="connsiteX3-7" fmla="*/ 4331201 w 4331201"/>
              <a:gd name="connsiteY3-8" fmla="*/ 78023 h 3834078"/>
              <a:gd name="connsiteX4-9" fmla="*/ 4331201 w 4331201"/>
              <a:gd name="connsiteY4-10" fmla="*/ 3756055 h 3834078"/>
              <a:gd name="connsiteX5-11" fmla="*/ 4253178 w 4331201"/>
              <a:gd name="connsiteY5-12" fmla="*/ 3834078 h 3834078"/>
              <a:gd name="connsiteX6-13" fmla="*/ 78023 w 4331201"/>
              <a:gd name="connsiteY6-14" fmla="*/ 3834078 h 3834078"/>
              <a:gd name="connsiteX7-15" fmla="*/ 0 w 4331201"/>
              <a:gd name="connsiteY7-16" fmla="*/ 3756055 h 3834078"/>
              <a:gd name="connsiteX0-17" fmla="*/ 521894 w 4775072"/>
              <a:gd name="connsiteY0-18" fmla="*/ 3834078 h 3834078"/>
              <a:gd name="connsiteX1-19" fmla="*/ 521894 w 4775072"/>
              <a:gd name="connsiteY1-20" fmla="*/ 0 h 3834078"/>
              <a:gd name="connsiteX2-21" fmla="*/ 4697049 w 4775072"/>
              <a:gd name="connsiteY2-22" fmla="*/ 0 h 3834078"/>
              <a:gd name="connsiteX3-23" fmla="*/ 4775072 w 4775072"/>
              <a:gd name="connsiteY3-24" fmla="*/ 78023 h 3834078"/>
              <a:gd name="connsiteX4-25" fmla="*/ 4775072 w 4775072"/>
              <a:gd name="connsiteY4-26" fmla="*/ 3756055 h 3834078"/>
              <a:gd name="connsiteX5-27" fmla="*/ 4697049 w 4775072"/>
              <a:gd name="connsiteY5-28" fmla="*/ 3834078 h 3834078"/>
              <a:gd name="connsiteX6-29" fmla="*/ 521894 w 4775072"/>
              <a:gd name="connsiteY6-30" fmla="*/ 3834078 h 3834078"/>
              <a:gd name="connsiteX0-31" fmla="*/ 521894 w 4775072"/>
              <a:gd name="connsiteY0-32" fmla="*/ 3834078 h 4118083"/>
              <a:gd name="connsiteX1-33" fmla="*/ 521894 w 4775072"/>
              <a:gd name="connsiteY1-34" fmla="*/ 0 h 4118083"/>
              <a:gd name="connsiteX2-35" fmla="*/ 4697049 w 4775072"/>
              <a:gd name="connsiteY2-36" fmla="*/ 0 h 4118083"/>
              <a:gd name="connsiteX3-37" fmla="*/ 4775072 w 4775072"/>
              <a:gd name="connsiteY3-38" fmla="*/ 78023 h 4118083"/>
              <a:gd name="connsiteX4-39" fmla="*/ 4775072 w 4775072"/>
              <a:gd name="connsiteY4-40" fmla="*/ 3756055 h 4118083"/>
              <a:gd name="connsiteX5-41" fmla="*/ 4697049 w 4775072"/>
              <a:gd name="connsiteY5-42" fmla="*/ 3834078 h 4118083"/>
              <a:gd name="connsiteX6-43" fmla="*/ 521894 w 4775072"/>
              <a:gd name="connsiteY6-44" fmla="*/ 3834078 h 4118083"/>
              <a:gd name="connsiteX0-45" fmla="*/ 521894 w 4775072"/>
              <a:gd name="connsiteY0-46" fmla="*/ 3834078 h 4118083"/>
              <a:gd name="connsiteX1-47" fmla="*/ 521894 w 4775072"/>
              <a:gd name="connsiteY1-48" fmla="*/ 0 h 4118083"/>
              <a:gd name="connsiteX2-49" fmla="*/ 4697049 w 4775072"/>
              <a:gd name="connsiteY2-50" fmla="*/ 0 h 4118083"/>
              <a:gd name="connsiteX3-51" fmla="*/ 4775072 w 4775072"/>
              <a:gd name="connsiteY3-52" fmla="*/ 78023 h 4118083"/>
              <a:gd name="connsiteX4-53" fmla="*/ 4775072 w 4775072"/>
              <a:gd name="connsiteY4-54" fmla="*/ 3756055 h 4118083"/>
              <a:gd name="connsiteX5-55" fmla="*/ 4697049 w 4775072"/>
              <a:gd name="connsiteY5-56" fmla="*/ 3834078 h 4118083"/>
              <a:gd name="connsiteX6-57" fmla="*/ 521894 w 4775072"/>
              <a:gd name="connsiteY6-58" fmla="*/ 3834078 h 4118083"/>
              <a:gd name="connsiteX0-59" fmla="*/ 521894 w 4775072"/>
              <a:gd name="connsiteY0-60" fmla="*/ 3834078 h 4118083"/>
              <a:gd name="connsiteX1-61" fmla="*/ 521894 w 4775072"/>
              <a:gd name="connsiteY1-62" fmla="*/ 0 h 4118083"/>
              <a:gd name="connsiteX2-63" fmla="*/ 4697049 w 4775072"/>
              <a:gd name="connsiteY2-64" fmla="*/ 0 h 4118083"/>
              <a:gd name="connsiteX3-65" fmla="*/ 4775072 w 4775072"/>
              <a:gd name="connsiteY3-66" fmla="*/ 78023 h 4118083"/>
              <a:gd name="connsiteX4-67" fmla="*/ 4775072 w 4775072"/>
              <a:gd name="connsiteY4-68" fmla="*/ 3756055 h 4118083"/>
              <a:gd name="connsiteX5-69" fmla="*/ 4697049 w 4775072"/>
              <a:gd name="connsiteY5-70" fmla="*/ 3834078 h 4118083"/>
              <a:gd name="connsiteX6-71" fmla="*/ 521894 w 4775072"/>
              <a:gd name="connsiteY6-72" fmla="*/ 3834078 h 4118083"/>
              <a:gd name="connsiteX0-73" fmla="*/ 521894 w 4775072"/>
              <a:gd name="connsiteY0-74" fmla="*/ 3834078 h 3834078"/>
              <a:gd name="connsiteX1-75" fmla="*/ 521894 w 4775072"/>
              <a:gd name="connsiteY1-76" fmla="*/ 0 h 3834078"/>
              <a:gd name="connsiteX2-77" fmla="*/ 4697049 w 4775072"/>
              <a:gd name="connsiteY2-78" fmla="*/ 0 h 3834078"/>
              <a:gd name="connsiteX3-79" fmla="*/ 4775072 w 4775072"/>
              <a:gd name="connsiteY3-80" fmla="*/ 78023 h 3834078"/>
              <a:gd name="connsiteX4-81" fmla="*/ 4775072 w 4775072"/>
              <a:gd name="connsiteY4-82" fmla="*/ 3756055 h 3834078"/>
              <a:gd name="connsiteX5-83" fmla="*/ 4697049 w 4775072"/>
              <a:gd name="connsiteY5-84" fmla="*/ 3834078 h 3834078"/>
              <a:gd name="connsiteX6-85" fmla="*/ 521894 w 4775072"/>
              <a:gd name="connsiteY6-86" fmla="*/ 3834078 h 3834078"/>
              <a:gd name="connsiteX0-87" fmla="*/ 577770 w 4725201"/>
              <a:gd name="connsiteY0-88" fmla="*/ 3840298 h 3840298"/>
              <a:gd name="connsiteX1-89" fmla="*/ 472023 w 4725201"/>
              <a:gd name="connsiteY1-90" fmla="*/ 0 h 3840298"/>
              <a:gd name="connsiteX2-91" fmla="*/ 4647178 w 4725201"/>
              <a:gd name="connsiteY2-92" fmla="*/ 0 h 3840298"/>
              <a:gd name="connsiteX3-93" fmla="*/ 4725201 w 4725201"/>
              <a:gd name="connsiteY3-94" fmla="*/ 78023 h 3840298"/>
              <a:gd name="connsiteX4-95" fmla="*/ 4725201 w 4725201"/>
              <a:gd name="connsiteY4-96" fmla="*/ 3756055 h 3840298"/>
              <a:gd name="connsiteX5-97" fmla="*/ 4647178 w 4725201"/>
              <a:gd name="connsiteY5-98" fmla="*/ 3834078 h 3840298"/>
              <a:gd name="connsiteX6-99" fmla="*/ 577770 w 4725201"/>
              <a:gd name="connsiteY6-100" fmla="*/ 3840298 h 3840298"/>
              <a:gd name="connsiteX0-101" fmla="*/ 525015 w 4672446"/>
              <a:gd name="connsiteY0-102" fmla="*/ 3846519 h 3846519"/>
              <a:gd name="connsiteX1-103" fmla="*/ 518795 w 4672446"/>
              <a:gd name="connsiteY1-104" fmla="*/ 0 h 3846519"/>
              <a:gd name="connsiteX2-105" fmla="*/ 4594423 w 4672446"/>
              <a:gd name="connsiteY2-106" fmla="*/ 6221 h 3846519"/>
              <a:gd name="connsiteX3-107" fmla="*/ 4672446 w 4672446"/>
              <a:gd name="connsiteY3-108" fmla="*/ 84244 h 3846519"/>
              <a:gd name="connsiteX4-109" fmla="*/ 4672446 w 4672446"/>
              <a:gd name="connsiteY4-110" fmla="*/ 3762276 h 3846519"/>
              <a:gd name="connsiteX5-111" fmla="*/ 4594423 w 4672446"/>
              <a:gd name="connsiteY5-112" fmla="*/ 3840299 h 3846519"/>
              <a:gd name="connsiteX6-113" fmla="*/ 525015 w 4672446"/>
              <a:gd name="connsiteY6-114" fmla="*/ 3846519 h 3846519"/>
              <a:gd name="connsiteX0-115" fmla="*/ 521895 w 4669326"/>
              <a:gd name="connsiteY0-116" fmla="*/ 3840298 h 3840298"/>
              <a:gd name="connsiteX1-117" fmla="*/ 521895 w 4669326"/>
              <a:gd name="connsiteY1-118" fmla="*/ 0 h 3840298"/>
              <a:gd name="connsiteX2-119" fmla="*/ 4591303 w 4669326"/>
              <a:gd name="connsiteY2-120" fmla="*/ 0 h 3840298"/>
              <a:gd name="connsiteX3-121" fmla="*/ 4669326 w 4669326"/>
              <a:gd name="connsiteY3-122" fmla="*/ 78023 h 3840298"/>
              <a:gd name="connsiteX4-123" fmla="*/ 4669326 w 4669326"/>
              <a:gd name="connsiteY4-124" fmla="*/ 3756055 h 3840298"/>
              <a:gd name="connsiteX5-125" fmla="*/ 4591303 w 4669326"/>
              <a:gd name="connsiteY5-126" fmla="*/ 3834078 h 3840298"/>
              <a:gd name="connsiteX6-127" fmla="*/ 521895 w 4669326"/>
              <a:gd name="connsiteY6-128" fmla="*/ 3840298 h 3840298"/>
              <a:gd name="connsiteX0-129" fmla="*/ 311868 w 4459299"/>
              <a:gd name="connsiteY0-130" fmla="*/ 3840298 h 3840298"/>
              <a:gd name="connsiteX1-131" fmla="*/ 311868 w 4459299"/>
              <a:gd name="connsiteY1-132" fmla="*/ 0 h 3840298"/>
              <a:gd name="connsiteX2-133" fmla="*/ 4381276 w 4459299"/>
              <a:gd name="connsiteY2-134" fmla="*/ 0 h 3840298"/>
              <a:gd name="connsiteX3-135" fmla="*/ 4459299 w 4459299"/>
              <a:gd name="connsiteY3-136" fmla="*/ 78023 h 3840298"/>
              <a:gd name="connsiteX4-137" fmla="*/ 4459299 w 4459299"/>
              <a:gd name="connsiteY4-138" fmla="*/ 3756055 h 3840298"/>
              <a:gd name="connsiteX5-139" fmla="*/ 4381276 w 4459299"/>
              <a:gd name="connsiteY5-140" fmla="*/ 3834078 h 3840298"/>
              <a:gd name="connsiteX6-141" fmla="*/ 311868 w 4459299"/>
              <a:gd name="connsiteY6-142" fmla="*/ 3840298 h 3840298"/>
              <a:gd name="connsiteX0-143" fmla="*/ 8711 w 4156142"/>
              <a:gd name="connsiteY0-144" fmla="*/ 3840298 h 3840298"/>
              <a:gd name="connsiteX1-145" fmla="*/ 8711 w 4156142"/>
              <a:gd name="connsiteY1-146" fmla="*/ 0 h 3840298"/>
              <a:gd name="connsiteX2-147" fmla="*/ 4078119 w 4156142"/>
              <a:gd name="connsiteY2-148" fmla="*/ 0 h 3840298"/>
              <a:gd name="connsiteX3-149" fmla="*/ 4156142 w 4156142"/>
              <a:gd name="connsiteY3-150" fmla="*/ 78023 h 3840298"/>
              <a:gd name="connsiteX4-151" fmla="*/ 4156142 w 4156142"/>
              <a:gd name="connsiteY4-152" fmla="*/ 3756055 h 3840298"/>
              <a:gd name="connsiteX5-153" fmla="*/ 4078119 w 4156142"/>
              <a:gd name="connsiteY5-154" fmla="*/ 3834078 h 3840298"/>
              <a:gd name="connsiteX6-155" fmla="*/ 8711 w 4156142"/>
              <a:gd name="connsiteY6-156" fmla="*/ 3840298 h 3840298"/>
              <a:gd name="connsiteX0-157" fmla="*/ 17085 w 4164516"/>
              <a:gd name="connsiteY0-158" fmla="*/ 3840298 h 3840298"/>
              <a:gd name="connsiteX1-159" fmla="*/ 4644 w 4164516"/>
              <a:gd name="connsiteY1-160" fmla="*/ 6221 h 3840298"/>
              <a:gd name="connsiteX2-161" fmla="*/ 4086493 w 4164516"/>
              <a:gd name="connsiteY2-162" fmla="*/ 0 h 3840298"/>
              <a:gd name="connsiteX3-163" fmla="*/ 4164516 w 4164516"/>
              <a:gd name="connsiteY3-164" fmla="*/ 78023 h 3840298"/>
              <a:gd name="connsiteX4-165" fmla="*/ 4164516 w 4164516"/>
              <a:gd name="connsiteY4-166" fmla="*/ 3756055 h 3840298"/>
              <a:gd name="connsiteX5-167" fmla="*/ 4086493 w 4164516"/>
              <a:gd name="connsiteY5-168" fmla="*/ 3834078 h 3840298"/>
              <a:gd name="connsiteX6-169" fmla="*/ 17085 w 4164516"/>
              <a:gd name="connsiteY6-170" fmla="*/ 3840298 h 384029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164516" h="3840298">
                <a:moveTo>
                  <a:pt x="17085" y="3840298"/>
                </a:moveTo>
                <a:cubicBezTo>
                  <a:pt x="5471" y="2517040"/>
                  <a:pt x="-6970" y="1124205"/>
                  <a:pt x="4644" y="6221"/>
                </a:cubicBezTo>
                <a:lnTo>
                  <a:pt x="4086493" y="0"/>
                </a:lnTo>
                <a:cubicBezTo>
                  <a:pt x="4129584" y="0"/>
                  <a:pt x="4164516" y="34932"/>
                  <a:pt x="4164516" y="78023"/>
                </a:cubicBezTo>
                <a:lnTo>
                  <a:pt x="4164516" y="3756055"/>
                </a:lnTo>
                <a:cubicBezTo>
                  <a:pt x="4164516" y="3799146"/>
                  <a:pt x="4129584" y="3834078"/>
                  <a:pt x="4086493" y="3834078"/>
                </a:cubicBezTo>
                <a:lnTo>
                  <a:pt x="17085" y="3840298"/>
                </a:lnTo>
                <a:close/>
              </a:path>
            </a:pathLst>
          </a:custGeom>
          <a:ln w="12700">
            <a:miter lim="400000"/>
          </a:ln>
        </p:spPr>
        <p:txBody>
          <a:bodyPr/>
          <a:lstStyle/>
          <a:p>
            <a:endParaRPr lang="en-US"/>
          </a:p>
        </p:txBody>
      </p:sp>
      <p:sp>
        <p:nvSpPr>
          <p:cNvPr id="44" name="Picture Placeholder 2"/>
          <p:cNvSpPr>
            <a:spLocks noGrp="1"/>
          </p:cNvSpPr>
          <p:nvPr>
            <p:ph type="pic" sz="quarter" idx="23"/>
          </p:nvPr>
        </p:nvSpPr>
        <p:spPr>
          <a:xfrm>
            <a:off x="9298676" y="3604339"/>
            <a:ext cx="2082258" cy="1927069"/>
          </a:xfrm>
          <a:custGeom>
            <a:avLst/>
            <a:gdLst>
              <a:gd name="connsiteX0" fmla="*/ 0 w 4331201"/>
              <a:gd name="connsiteY0" fmla="*/ 78023 h 3834078"/>
              <a:gd name="connsiteX1" fmla="*/ 78023 w 4331201"/>
              <a:gd name="connsiteY1" fmla="*/ 0 h 3834078"/>
              <a:gd name="connsiteX2" fmla="*/ 4253178 w 4331201"/>
              <a:gd name="connsiteY2" fmla="*/ 0 h 3834078"/>
              <a:gd name="connsiteX3" fmla="*/ 4331201 w 4331201"/>
              <a:gd name="connsiteY3" fmla="*/ 78023 h 3834078"/>
              <a:gd name="connsiteX4" fmla="*/ 4331201 w 4331201"/>
              <a:gd name="connsiteY4" fmla="*/ 3756055 h 3834078"/>
              <a:gd name="connsiteX5" fmla="*/ 4253178 w 4331201"/>
              <a:gd name="connsiteY5" fmla="*/ 3834078 h 3834078"/>
              <a:gd name="connsiteX6" fmla="*/ 78023 w 4331201"/>
              <a:gd name="connsiteY6" fmla="*/ 3834078 h 3834078"/>
              <a:gd name="connsiteX7" fmla="*/ 0 w 4331201"/>
              <a:gd name="connsiteY7" fmla="*/ 3756055 h 3834078"/>
              <a:gd name="connsiteX8" fmla="*/ 0 w 4331201"/>
              <a:gd name="connsiteY8" fmla="*/ 78023 h 3834078"/>
              <a:gd name="connsiteX0-1" fmla="*/ 0 w 4331201"/>
              <a:gd name="connsiteY0-2" fmla="*/ 3756055 h 3834078"/>
              <a:gd name="connsiteX1-3" fmla="*/ 78023 w 4331201"/>
              <a:gd name="connsiteY1-4" fmla="*/ 0 h 3834078"/>
              <a:gd name="connsiteX2-5" fmla="*/ 4253178 w 4331201"/>
              <a:gd name="connsiteY2-6" fmla="*/ 0 h 3834078"/>
              <a:gd name="connsiteX3-7" fmla="*/ 4331201 w 4331201"/>
              <a:gd name="connsiteY3-8" fmla="*/ 78023 h 3834078"/>
              <a:gd name="connsiteX4-9" fmla="*/ 4331201 w 4331201"/>
              <a:gd name="connsiteY4-10" fmla="*/ 3756055 h 3834078"/>
              <a:gd name="connsiteX5-11" fmla="*/ 4253178 w 4331201"/>
              <a:gd name="connsiteY5-12" fmla="*/ 3834078 h 3834078"/>
              <a:gd name="connsiteX6-13" fmla="*/ 78023 w 4331201"/>
              <a:gd name="connsiteY6-14" fmla="*/ 3834078 h 3834078"/>
              <a:gd name="connsiteX7-15" fmla="*/ 0 w 4331201"/>
              <a:gd name="connsiteY7-16" fmla="*/ 3756055 h 3834078"/>
              <a:gd name="connsiteX0-17" fmla="*/ 521894 w 4775072"/>
              <a:gd name="connsiteY0-18" fmla="*/ 3834078 h 3834078"/>
              <a:gd name="connsiteX1-19" fmla="*/ 521894 w 4775072"/>
              <a:gd name="connsiteY1-20" fmla="*/ 0 h 3834078"/>
              <a:gd name="connsiteX2-21" fmla="*/ 4697049 w 4775072"/>
              <a:gd name="connsiteY2-22" fmla="*/ 0 h 3834078"/>
              <a:gd name="connsiteX3-23" fmla="*/ 4775072 w 4775072"/>
              <a:gd name="connsiteY3-24" fmla="*/ 78023 h 3834078"/>
              <a:gd name="connsiteX4-25" fmla="*/ 4775072 w 4775072"/>
              <a:gd name="connsiteY4-26" fmla="*/ 3756055 h 3834078"/>
              <a:gd name="connsiteX5-27" fmla="*/ 4697049 w 4775072"/>
              <a:gd name="connsiteY5-28" fmla="*/ 3834078 h 3834078"/>
              <a:gd name="connsiteX6-29" fmla="*/ 521894 w 4775072"/>
              <a:gd name="connsiteY6-30" fmla="*/ 3834078 h 3834078"/>
              <a:gd name="connsiteX0-31" fmla="*/ 521894 w 4775072"/>
              <a:gd name="connsiteY0-32" fmla="*/ 3834078 h 4118083"/>
              <a:gd name="connsiteX1-33" fmla="*/ 521894 w 4775072"/>
              <a:gd name="connsiteY1-34" fmla="*/ 0 h 4118083"/>
              <a:gd name="connsiteX2-35" fmla="*/ 4697049 w 4775072"/>
              <a:gd name="connsiteY2-36" fmla="*/ 0 h 4118083"/>
              <a:gd name="connsiteX3-37" fmla="*/ 4775072 w 4775072"/>
              <a:gd name="connsiteY3-38" fmla="*/ 78023 h 4118083"/>
              <a:gd name="connsiteX4-39" fmla="*/ 4775072 w 4775072"/>
              <a:gd name="connsiteY4-40" fmla="*/ 3756055 h 4118083"/>
              <a:gd name="connsiteX5-41" fmla="*/ 4697049 w 4775072"/>
              <a:gd name="connsiteY5-42" fmla="*/ 3834078 h 4118083"/>
              <a:gd name="connsiteX6-43" fmla="*/ 521894 w 4775072"/>
              <a:gd name="connsiteY6-44" fmla="*/ 3834078 h 4118083"/>
              <a:gd name="connsiteX0-45" fmla="*/ 521894 w 4775072"/>
              <a:gd name="connsiteY0-46" fmla="*/ 3834078 h 4118083"/>
              <a:gd name="connsiteX1-47" fmla="*/ 521894 w 4775072"/>
              <a:gd name="connsiteY1-48" fmla="*/ 0 h 4118083"/>
              <a:gd name="connsiteX2-49" fmla="*/ 4697049 w 4775072"/>
              <a:gd name="connsiteY2-50" fmla="*/ 0 h 4118083"/>
              <a:gd name="connsiteX3-51" fmla="*/ 4775072 w 4775072"/>
              <a:gd name="connsiteY3-52" fmla="*/ 78023 h 4118083"/>
              <a:gd name="connsiteX4-53" fmla="*/ 4775072 w 4775072"/>
              <a:gd name="connsiteY4-54" fmla="*/ 3756055 h 4118083"/>
              <a:gd name="connsiteX5-55" fmla="*/ 4697049 w 4775072"/>
              <a:gd name="connsiteY5-56" fmla="*/ 3834078 h 4118083"/>
              <a:gd name="connsiteX6-57" fmla="*/ 521894 w 4775072"/>
              <a:gd name="connsiteY6-58" fmla="*/ 3834078 h 4118083"/>
              <a:gd name="connsiteX0-59" fmla="*/ 521894 w 4775072"/>
              <a:gd name="connsiteY0-60" fmla="*/ 3834078 h 4118083"/>
              <a:gd name="connsiteX1-61" fmla="*/ 521894 w 4775072"/>
              <a:gd name="connsiteY1-62" fmla="*/ 0 h 4118083"/>
              <a:gd name="connsiteX2-63" fmla="*/ 4697049 w 4775072"/>
              <a:gd name="connsiteY2-64" fmla="*/ 0 h 4118083"/>
              <a:gd name="connsiteX3-65" fmla="*/ 4775072 w 4775072"/>
              <a:gd name="connsiteY3-66" fmla="*/ 78023 h 4118083"/>
              <a:gd name="connsiteX4-67" fmla="*/ 4775072 w 4775072"/>
              <a:gd name="connsiteY4-68" fmla="*/ 3756055 h 4118083"/>
              <a:gd name="connsiteX5-69" fmla="*/ 4697049 w 4775072"/>
              <a:gd name="connsiteY5-70" fmla="*/ 3834078 h 4118083"/>
              <a:gd name="connsiteX6-71" fmla="*/ 521894 w 4775072"/>
              <a:gd name="connsiteY6-72" fmla="*/ 3834078 h 4118083"/>
              <a:gd name="connsiteX0-73" fmla="*/ 521894 w 4775072"/>
              <a:gd name="connsiteY0-74" fmla="*/ 3834078 h 3834078"/>
              <a:gd name="connsiteX1-75" fmla="*/ 521894 w 4775072"/>
              <a:gd name="connsiteY1-76" fmla="*/ 0 h 3834078"/>
              <a:gd name="connsiteX2-77" fmla="*/ 4697049 w 4775072"/>
              <a:gd name="connsiteY2-78" fmla="*/ 0 h 3834078"/>
              <a:gd name="connsiteX3-79" fmla="*/ 4775072 w 4775072"/>
              <a:gd name="connsiteY3-80" fmla="*/ 78023 h 3834078"/>
              <a:gd name="connsiteX4-81" fmla="*/ 4775072 w 4775072"/>
              <a:gd name="connsiteY4-82" fmla="*/ 3756055 h 3834078"/>
              <a:gd name="connsiteX5-83" fmla="*/ 4697049 w 4775072"/>
              <a:gd name="connsiteY5-84" fmla="*/ 3834078 h 3834078"/>
              <a:gd name="connsiteX6-85" fmla="*/ 521894 w 4775072"/>
              <a:gd name="connsiteY6-86" fmla="*/ 3834078 h 3834078"/>
              <a:gd name="connsiteX0-87" fmla="*/ 577770 w 4725201"/>
              <a:gd name="connsiteY0-88" fmla="*/ 3840298 h 3840298"/>
              <a:gd name="connsiteX1-89" fmla="*/ 472023 w 4725201"/>
              <a:gd name="connsiteY1-90" fmla="*/ 0 h 3840298"/>
              <a:gd name="connsiteX2-91" fmla="*/ 4647178 w 4725201"/>
              <a:gd name="connsiteY2-92" fmla="*/ 0 h 3840298"/>
              <a:gd name="connsiteX3-93" fmla="*/ 4725201 w 4725201"/>
              <a:gd name="connsiteY3-94" fmla="*/ 78023 h 3840298"/>
              <a:gd name="connsiteX4-95" fmla="*/ 4725201 w 4725201"/>
              <a:gd name="connsiteY4-96" fmla="*/ 3756055 h 3840298"/>
              <a:gd name="connsiteX5-97" fmla="*/ 4647178 w 4725201"/>
              <a:gd name="connsiteY5-98" fmla="*/ 3834078 h 3840298"/>
              <a:gd name="connsiteX6-99" fmla="*/ 577770 w 4725201"/>
              <a:gd name="connsiteY6-100" fmla="*/ 3840298 h 3840298"/>
              <a:gd name="connsiteX0-101" fmla="*/ 525015 w 4672446"/>
              <a:gd name="connsiteY0-102" fmla="*/ 3846519 h 3846519"/>
              <a:gd name="connsiteX1-103" fmla="*/ 518795 w 4672446"/>
              <a:gd name="connsiteY1-104" fmla="*/ 0 h 3846519"/>
              <a:gd name="connsiteX2-105" fmla="*/ 4594423 w 4672446"/>
              <a:gd name="connsiteY2-106" fmla="*/ 6221 h 3846519"/>
              <a:gd name="connsiteX3-107" fmla="*/ 4672446 w 4672446"/>
              <a:gd name="connsiteY3-108" fmla="*/ 84244 h 3846519"/>
              <a:gd name="connsiteX4-109" fmla="*/ 4672446 w 4672446"/>
              <a:gd name="connsiteY4-110" fmla="*/ 3762276 h 3846519"/>
              <a:gd name="connsiteX5-111" fmla="*/ 4594423 w 4672446"/>
              <a:gd name="connsiteY5-112" fmla="*/ 3840299 h 3846519"/>
              <a:gd name="connsiteX6-113" fmla="*/ 525015 w 4672446"/>
              <a:gd name="connsiteY6-114" fmla="*/ 3846519 h 3846519"/>
              <a:gd name="connsiteX0-115" fmla="*/ 521895 w 4669326"/>
              <a:gd name="connsiteY0-116" fmla="*/ 3840298 h 3840298"/>
              <a:gd name="connsiteX1-117" fmla="*/ 521895 w 4669326"/>
              <a:gd name="connsiteY1-118" fmla="*/ 0 h 3840298"/>
              <a:gd name="connsiteX2-119" fmla="*/ 4591303 w 4669326"/>
              <a:gd name="connsiteY2-120" fmla="*/ 0 h 3840298"/>
              <a:gd name="connsiteX3-121" fmla="*/ 4669326 w 4669326"/>
              <a:gd name="connsiteY3-122" fmla="*/ 78023 h 3840298"/>
              <a:gd name="connsiteX4-123" fmla="*/ 4669326 w 4669326"/>
              <a:gd name="connsiteY4-124" fmla="*/ 3756055 h 3840298"/>
              <a:gd name="connsiteX5-125" fmla="*/ 4591303 w 4669326"/>
              <a:gd name="connsiteY5-126" fmla="*/ 3834078 h 3840298"/>
              <a:gd name="connsiteX6-127" fmla="*/ 521895 w 4669326"/>
              <a:gd name="connsiteY6-128" fmla="*/ 3840298 h 3840298"/>
              <a:gd name="connsiteX0-129" fmla="*/ 311868 w 4459299"/>
              <a:gd name="connsiteY0-130" fmla="*/ 3840298 h 3840298"/>
              <a:gd name="connsiteX1-131" fmla="*/ 311868 w 4459299"/>
              <a:gd name="connsiteY1-132" fmla="*/ 0 h 3840298"/>
              <a:gd name="connsiteX2-133" fmla="*/ 4381276 w 4459299"/>
              <a:gd name="connsiteY2-134" fmla="*/ 0 h 3840298"/>
              <a:gd name="connsiteX3-135" fmla="*/ 4459299 w 4459299"/>
              <a:gd name="connsiteY3-136" fmla="*/ 78023 h 3840298"/>
              <a:gd name="connsiteX4-137" fmla="*/ 4459299 w 4459299"/>
              <a:gd name="connsiteY4-138" fmla="*/ 3756055 h 3840298"/>
              <a:gd name="connsiteX5-139" fmla="*/ 4381276 w 4459299"/>
              <a:gd name="connsiteY5-140" fmla="*/ 3834078 h 3840298"/>
              <a:gd name="connsiteX6-141" fmla="*/ 311868 w 4459299"/>
              <a:gd name="connsiteY6-142" fmla="*/ 3840298 h 3840298"/>
              <a:gd name="connsiteX0-143" fmla="*/ 8711 w 4156142"/>
              <a:gd name="connsiteY0-144" fmla="*/ 3840298 h 3840298"/>
              <a:gd name="connsiteX1-145" fmla="*/ 8711 w 4156142"/>
              <a:gd name="connsiteY1-146" fmla="*/ 0 h 3840298"/>
              <a:gd name="connsiteX2-147" fmla="*/ 4078119 w 4156142"/>
              <a:gd name="connsiteY2-148" fmla="*/ 0 h 3840298"/>
              <a:gd name="connsiteX3-149" fmla="*/ 4156142 w 4156142"/>
              <a:gd name="connsiteY3-150" fmla="*/ 78023 h 3840298"/>
              <a:gd name="connsiteX4-151" fmla="*/ 4156142 w 4156142"/>
              <a:gd name="connsiteY4-152" fmla="*/ 3756055 h 3840298"/>
              <a:gd name="connsiteX5-153" fmla="*/ 4078119 w 4156142"/>
              <a:gd name="connsiteY5-154" fmla="*/ 3834078 h 3840298"/>
              <a:gd name="connsiteX6-155" fmla="*/ 8711 w 4156142"/>
              <a:gd name="connsiteY6-156" fmla="*/ 3840298 h 3840298"/>
              <a:gd name="connsiteX0-157" fmla="*/ 17085 w 4164516"/>
              <a:gd name="connsiteY0-158" fmla="*/ 3840298 h 3840298"/>
              <a:gd name="connsiteX1-159" fmla="*/ 4644 w 4164516"/>
              <a:gd name="connsiteY1-160" fmla="*/ 6221 h 3840298"/>
              <a:gd name="connsiteX2-161" fmla="*/ 4086493 w 4164516"/>
              <a:gd name="connsiteY2-162" fmla="*/ 0 h 3840298"/>
              <a:gd name="connsiteX3-163" fmla="*/ 4164516 w 4164516"/>
              <a:gd name="connsiteY3-164" fmla="*/ 78023 h 3840298"/>
              <a:gd name="connsiteX4-165" fmla="*/ 4164516 w 4164516"/>
              <a:gd name="connsiteY4-166" fmla="*/ 3756055 h 3840298"/>
              <a:gd name="connsiteX5-167" fmla="*/ 4086493 w 4164516"/>
              <a:gd name="connsiteY5-168" fmla="*/ 3834078 h 3840298"/>
              <a:gd name="connsiteX6-169" fmla="*/ 17085 w 4164516"/>
              <a:gd name="connsiteY6-170" fmla="*/ 3840298 h 384029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164516" h="3840298">
                <a:moveTo>
                  <a:pt x="17085" y="3840298"/>
                </a:moveTo>
                <a:cubicBezTo>
                  <a:pt x="5471" y="2517040"/>
                  <a:pt x="-6970" y="1124205"/>
                  <a:pt x="4644" y="6221"/>
                </a:cubicBezTo>
                <a:lnTo>
                  <a:pt x="4086493" y="0"/>
                </a:lnTo>
                <a:cubicBezTo>
                  <a:pt x="4129584" y="0"/>
                  <a:pt x="4164516" y="34932"/>
                  <a:pt x="4164516" y="78023"/>
                </a:cubicBezTo>
                <a:lnTo>
                  <a:pt x="4164516" y="3756055"/>
                </a:lnTo>
                <a:cubicBezTo>
                  <a:pt x="4164516" y="3799146"/>
                  <a:pt x="4129584" y="3834078"/>
                  <a:pt x="4086493" y="3834078"/>
                </a:cubicBezTo>
                <a:lnTo>
                  <a:pt x="17085" y="3840298"/>
                </a:lnTo>
                <a:close/>
              </a:path>
            </a:pathLst>
          </a:custGeom>
          <a:ln w="12700">
            <a:miter lim="400000"/>
          </a:ln>
        </p:spPr>
        <p:txBody>
          <a:bodyPr/>
          <a:lstStyle/>
          <a:p>
            <a:endParaRPr lang="en-US"/>
          </a:p>
        </p:txBody>
      </p:sp>
    </p:spTree>
    <p:extLst>
      <p:ext uri="{BB962C8B-B14F-4D97-AF65-F5344CB8AC3E}">
        <p14:creationId xmlns:p14="http://schemas.microsoft.com/office/powerpoint/2010/main" val="937777168"/>
      </p:ext>
    </p:extLst>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4.xml"/><Relationship Id="rId20" Type="http://schemas.openxmlformats.org/officeDocument/2006/relationships/slideLayout" Target="../slideLayouts/slideLayout25.xml"/><Relationship Id="rId21" Type="http://schemas.openxmlformats.org/officeDocument/2006/relationships/slideLayout" Target="../slideLayouts/slideLayout26.xml"/><Relationship Id="rId22" Type="http://schemas.openxmlformats.org/officeDocument/2006/relationships/slideLayout" Target="../slideLayouts/slideLayout27.xml"/><Relationship Id="rId23" Type="http://schemas.openxmlformats.org/officeDocument/2006/relationships/slideLayout" Target="../slideLayouts/slideLayout28.xml"/><Relationship Id="rId24" Type="http://schemas.openxmlformats.org/officeDocument/2006/relationships/slideLayout" Target="../slideLayouts/slideLayout29.xml"/><Relationship Id="rId25" Type="http://schemas.openxmlformats.org/officeDocument/2006/relationships/theme" Target="../theme/theme2.xml"/><Relationship Id="rId10" Type="http://schemas.openxmlformats.org/officeDocument/2006/relationships/slideLayout" Target="../slideLayouts/slideLayout15.xml"/><Relationship Id="rId11" Type="http://schemas.openxmlformats.org/officeDocument/2006/relationships/slideLayout" Target="../slideLayouts/slideLayout16.xml"/><Relationship Id="rId12" Type="http://schemas.openxmlformats.org/officeDocument/2006/relationships/slideLayout" Target="../slideLayouts/slideLayout17.xml"/><Relationship Id="rId13" Type="http://schemas.openxmlformats.org/officeDocument/2006/relationships/slideLayout" Target="../slideLayouts/slideLayout18.xml"/><Relationship Id="rId14" Type="http://schemas.openxmlformats.org/officeDocument/2006/relationships/slideLayout" Target="../slideLayouts/slideLayout19.xml"/><Relationship Id="rId15" Type="http://schemas.openxmlformats.org/officeDocument/2006/relationships/slideLayout" Target="../slideLayouts/slideLayout20.xml"/><Relationship Id="rId16" Type="http://schemas.openxmlformats.org/officeDocument/2006/relationships/slideLayout" Target="../slideLayouts/slideLayout21.xml"/><Relationship Id="rId17" Type="http://schemas.openxmlformats.org/officeDocument/2006/relationships/slideLayout" Target="../slideLayouts/slideLayout22.xml"/><Relationship Id="rId18" Type="http://schemas.openxmlformats.org/officeDocument/2006/relationships/slideLayout" Target="../slideLayouts/slideLayout23.xml"/><Relationship Id="rId19" Type="http://schemas.openxmlformats.org/officeDocument/2006/relationships/slideLayout" Target="../slideLayouts/slideLayout24.xml"/><Relationship Id="rId1" Type="http://schemas.openxmlformats.org/officeDocument/2006/relationships/slideLayout" Target="../slideLayouts/slideLayout6.xml"/><Relationship Id="rId2" Type="http://schemas.openxmlformats.org/officeDocument/2006/relationships/slideLayout" Target="../slideLayouts/slideLayout7.xml"/><Relationship Id="rId3" Type="http://schemas.openxmlformats.org/officeDocument/2006/relationships/slideLayout" Target="../slideLayouts/slideLayout8.xml"/><Relationship Id="rId4" Type="http://schemas.openxmlformats.org/officeDocument/2006/relationships/slideLayout" Target="../slideLayouts/slideLayout9.xml"/><Relationship Id="rId5" Type="http://schemas.openxmlformats.org/officeDocument/2006/relationships/slideLayout" Target="../slideLayouts/slideLayout10.xml"/><Relationship Id="rId6" Type="http://schemas.openxmlformats.org/officeDocument/2006/relationships/slideLayout" Target="../slideLayouts/slideLayout11.xml"/><Relationship Id="rId7" Type="http://schemas.openxmlformats.org/officeDocument/2006/relationships/slideLayout" Target="../slideLayouts/slideLayout12.xml"/><Relationship Id="rId8"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40.xml"/><Relationship Id="rId12" Type="http://schemas.openxmlformats.org/officeDocument/2006/relationships/slideLayout" Target="../slideLayouts/slideLayout41.xml"/><Relationship Id="rId13" Type="http://schemas.openxmlformats.org/officeDocument/2006/relationships/slideLayout" Target="../slideLayouts/slideLayout42.xml"/><Relationship Id="rId14" Type="http://schemas.openxmlformats.org/officeDocument/2006/relationships/theme" Target="../theme/theme3.xml"/><Relationship Id="rId1" Type="http://schemas.openxmlformats.org/officeDocument/2006/relationships/slideLayout" Target="../slideLayouts/slideLayout30.xml"/><Relationship Id="rId2" Type="http://schemas.openxmlformats.org/officeDocument/2006/relationships/slideLayout" Target="../slideLayouts/slideLayout31.xml"/><Relationship Id="rId3" Type="http://schemas.openxmlformats.org/officeDocument/2006/relationships/slideLayout" Target="../slideLayouts/slideLayout32.xml"/><Relationship Id="rId4" Type="http://schemas.openxmlformats.org/officeDocument/2006/relationships/slideLayout" Target="../slideLayouts/slideLayout33.xml"/><Relationship Id="rId5" Type="http://schemas.openxmlformats.org/officeDocument/2006/relationships/slideLayout" Target="../slideLayouts/slideLayout34.xml"/><Relationship Id="rId6" Type="http://schemas.openxmlformats.org/officeDocument/2006/relationships/slideLayout" Target="../slideLayouts/slideLayout35.xml"/><Relationship Id="rId7" Type="http://schemas.openxmlformats.org/officeDocument/2006/relationships/slideLayout" Target="../slideLayouts/slideLayout36.xml"/><Relationship Id="rId8" Type="http://schemas.openxmlformats.org/officeDocument/2006/relationships/slideLayout" Target="../slideLayouts/slideLayout37.xml"/><Relationship Id="rId9" Type="http://schemas.openxmlformats.org/officeDocument/2006/relationships/slideLayout" Target="../slideLayouts/slideLayout38.xml"/><Relationship Id="rId10" Type="http://schemas.openxmlformats.org/officeDocument/2006/relationships/slideLayout" Target="../slideLayouts/slideLayout39.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51.xml"/><Relationship Id="rId20" Type="http://schemas.openxmlformats.org/officeDocument/2006/relationships/slideLayout" Target="../slideLayouts/slideLayout62.xml"/><Relationship Id="rId21" Type="http://schemas.openxmlformats.org/officeDocument/2006/relationships/slideLayout" Target="../slideLayouts/slideLayout63.xml"/><Relationship Id="rId22" Type="http://schemas.openxmlformats.org/officeDocument/2006/relationships/slideLayout" Target="../slideLayouts/slideLayout64.xml"/><Relationship Id="rId23" Type="http://schemas.openxmlformats.org/officeDocument/2006/relationships/slideLayout" Target="../slideLayouts/slideLayout65.xml"/><Relationship Id="rId24" Type="http://schemas.openxmlformats.org/officeDocument/2006/relationships/slideLayout" Target="../slideLayouts/slideLayout66.xml"/><Relationship Id="rId25" Type="http://schemas.openxmlformats.org/officeDocument/2006/relationships/theme" Target="../theme/theme4.xml"/><Relationship Id="rId10" Type="http://schemas.openxmlformats.org/officeDocument/2006/relationships/slideLayout" Target="../slideLayouts/slideLayout52.xml"/><Relationship Id="rId11" Type="http://schemas.openxmlformats.org/officeDocument/2006/relationships/slideLayout" Target="../slideLayouts/slideLayout53.xml"/><Relationship Id="rId12" Type="http://schemas.openxmlformats.org/officeDocument/2006/relationships/slideLayout" Target="../slideLayouts/slideLayout54.xml"/><Relationship Id="rId13" Type="http://schemas.openxmlformats.org/officeDocument/2006/relationships/slideLayout" Target="../slideLayouts/slideLayout55.xml"/><Relationship Id="rId14" Type="http://schemas.openxmlformats.org/officeDocument/2006/relationships/slideLayout" Target="../slideLayouts/slideLayout56.xml"/><Relationship Id="rId15" Type="http://schemas.openxmlformats.org/officeDocument/2006/relationships/slideLayout" Target="../slideLayouts/slideLayout57.xml"/><Relationship Id="rId16" Type="http://schemas.openxmlformats.org/officeDocument/2006/relationships/slideLayout" Target="../slideLayouts/slideLayout58.xml"/><Relationship Id="rId17" Type="http://schemas.openxmlformats.org/officeDocument/2006/relationships/slideLayout" Target="../slideLayouts/slideLayout59.xml"/><Relationship Id="rId18" Type="http://schemas.openxmlformats.org/officeDocument/2006/relationships/slideLayout" Target="../slideLayouts/slideLayout60.xml"/><Relationship Id="rId19" Type="http://schemas.openxmlformats.org/officeDocument/2006/relationships/slideLayout" Target="../slideLayouts/slideLayout61.xml"/><Relationship Id="rId1" Type="http://schemas.openxmlformats.org/officeDocument/2006/relationships/slideLayout" Target="../slideLayouts/slideLayout43.xml"/><Relationship Id="rId2" Type="http://schemas.openxmlformats.org/officeDocument/2006/relationships/slideLayout" Target="../slideLayouts/slideLayout44.xml"/><Relationship Id="rId3" Type="http://schemas.openxmlformats.org/officeDocument/2006/relationships/slideLayout" Target="../slideLayouts/slideLayout45.xml"/><Relationship Id="rId4" Type="http://schemas.openxmlformats.org/officeDocument/2006/relationships/slideLayout" Target="../slideLayouts/slideLayout46.xml"/><Relationship Id="rId5" Type="http://schemas.openxmlformats.org/officeDocument/2006/relationships/slideLayout" Target="../slideLayouts/slideLayout47.xml"/><Relationship Id="rId6" Type="http://schemas.openxmlformats.org/officeDocument/2006/relationships/slideLayout" Target="../slideLayouts/slideLayout48.xml"/><Relationship Id="rId7" Type="http://schemas.openxmlformats.org/officeDocument/2006/relationships/slideLayout" Target="../slideLayouts/slideLayout49.xml"/><Relationship Id="rId8"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702958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76" r:id="rId3"/>
    <p:sldLayoutId id="2147483675" r:id="rId4"/>
    <p:sldLayoutId id="2147483806" r:id="rId5"/>
  </p:sldLayoutIdLst>
  <p:timing>
    <p:tnLst>
      <p:par>
        <p:cTn xmlns:p14="http://schemas.microsoft.com/office/powerpoint/2010/mai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561187" y="842962"/>
            <a:ext cx="7358063" cy="2271986"/>
          </a:xfrm>
          <a:prstGeom prst="rect">
            <a:avLst/>
          </a:prstGeom>
          <a:ln w="12700">
            <a:miter lim="400000"/>
          </a:ln>
        </p:spPr>
        <p:txBody>
          <a:bodyPr lIns="35719" tIns="35719" rIns="35719" bIns="35719">
            <a:normAutofit/>
          </a:bodyPr>
          <a:lstStyle/>
          <a:p>
            <a:r>
              <a:rPr dirty="0"/>
              <a:t>Title Text</a:t>
            </a:r>
          </a:p>
        </p:txBody>
      </p:sp>
      <p:sp>
        <p:nvSpPr>
          <p:cNvPr id="3" name="Shape 3"/>
          <p:cNvSpPr>
            <a:spLocks noGrp="1"/>
          </p:cNvSpPr>
          <p:nvPr>
            <p:ph type="body" idx="1"/>
          </p:nvPr>
        </p:nvSpPr>
        <p:spPr>
          <a:xfrm>
            <a:off x="549330" y="3135815"/>
            <a:ext cx="10947649" cy="3131137"/>
          </a:xfrm>
          <a:prstGeom prst="rect">
            <a:avLst/>
          </a:prstGeom>
          <a:ln w="12700">
            <a:miter lim="400000"/>
          </a:ln>
        </p:spPr>
        <p:txBody>
          <a:bodyPr lIns="35719" tIns="35719" rIns="35719" bIns="3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Tree>
    <p:extLst>
      <p:ext uri="{BB962C8B-B14F-4D97-AF65-F5344CB8AC3E}">
        <p14:creationId xmlns:p14="http://schemas.microsoft.com/office/powerpoint/2010/main" val="647705424"/>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 id="2147483697" r:id="rId19"/>
    <p:sldLayoutId id="2147483698" r:id="rId20"/>
    <p:sldLayoutId id="2147483699" r:id="rId21"/>
    <p:sldLayoutId id="2147483700" r:id="rId22"/>
    <p:sldLayoutId id="2147483701" r:id="rId23"/>
    <p:sldLayoutId id="2147483702" r:id="rId24"/>
  </p:sldLayoutIdLst>
  <p:transition xmlns:p14="http://schemas.microsoft.com/office/powerpoint/2010/main" spd="med"/>
  <p:txStyles>
    <p:titleStyle>
      <a:lvl1pPr marL="0" marR="0" indent="0" algn="l" defTabSz="410845" rtl="0" latinLnBrk="0">
        <a:lnSpc>
          <a:spcPct val="100000"/>
        </a:lnSpc>
        <a:spcBef>
          <a:spcPts val="0"/>
        </a:spcBef>
        <a:spcAft>
          <a:spcPts val="0"/>
        </a:spcAft>
        <a:buClrTx/>
        <a:buSzTx/>
        <a:buFontTx/>
        <a:buNone/>
        <a:defRPr sz="4700" b="0" i="0" u="none" strike="noStrike" cap="none" spc="0" baseline="0">
          <a:ln>
            <a:noFill/>
          </a:ln>
          <a:solidFill>
            <a:srgbClr val="323744"/>
          </a:solidFill>
          <a:uFillTx/>
          <a:latin typeface="+mn-lt"/>
          <a:ea typeface="+mn-ea"/>
          <a:cs typeface="+mn-cs"/>
          <a:sym typeface="Helvetica Light"/>
        </a:defRPr>
      </a:lvl1pPr>
      <a:lvl2pPr marL="0" marR="0" indent="114300" algn="l" defTabSz="410845" rtl="0" latinLnBrk="0">
        <a:lnSpc>
          <a:spcPct val="100000"/>
        </a:lnSpc>
        <a:spcBef>
          <a:spcPts val="0"/>
        </a:spcBef>
        <a:spcAft>
          <a:spcPts val="0"/>
        </a:spcAft>
        <a:buClrTx/>
        <a:buSzTx/>
        <a:buFontTx/>
        <a:buNone/>
        <a:defRPr sz="4700" b="0" i="0" u="none" strike="noStrike" cap="none" spc="0" baseline="0">
          <a:ln>
            <a:noFill/>
          </a:ln>
          <a:solidFill>
            <a:srgbClr val="323744"/>
          </a:solidFill>
          <a:uFillTx/>
          <a:latin typeface="+mn-lt"/>
          <a:ea typeface="+mn-ea"/>
          <a:cs typeface="+mn-cs"/>
          <a:sym typeface="Helvetica Light"/>
        </a:defRPr>
      </a:lvl2pPr>
      <a:lvl3pPr marL="0" marR="0" indent="228600" algn="l" defTabSz="410845" rtl="0" latinLnBrk="0">
        <a:lnSpc>
          <a:spcPct val="100000"/>
        </a:lnSpc>
        <a:spcBef>
          <a:spcPts val="0"/>
        </a:spcBef>
        <a:spcAft>
          <a:spcPts val="0"/>
        </a:spcAft>
        <a:buClrTx/>
        <a:buSzTx/>
        <a:buFontTx/>
        <a:buNone/>
        <a:defRPr sz="4700" b="0" i="0" u="none" strike="noStrike" cap="none" spc="0" baseline="0">
          <a:ln>
            <a:noFill/>
          </a:ln>
          <a:solidFill>
            <a:srgbClr val="323744"/>
          </a:solidFill>
          <a:uFillTx/>
          <a:latin typeface="+mn-lt"/>
          <a:ea typeface="+mn-ea"/>
          <a:cs typeface="+mn-cs"/>
          <a:sym typeface="Helvetica Light"/>
        </a:defRPr>
      </a:lvl3pPr>
      <a:lvl4pPr marL="0" marR="0" indent="342900" algn="l" defTabSz="410845" rtl="0" latinLnBrk="0">
        <a:lnSpc>
          <a:spcPct val="100000"/>
        </a:lnSpc>
        <a:spcBef>
          <a:spcPts val="0"/>
        </a:spcBef>
        <a:spcAft>
          <a:spcPts val="0"/>
        </a:spcAft>
        <a:buClrTx/>
        <a:buSzTx/>
        <a:buFontTx/>
        <a:buNone/>
        <a:defRPr sz="4700" b="0" i="0" u="none" strike="noStrike" cap="none" spc="0" baseline="0">
          <a:ln>
            <a:noFill/>
          </a:ln>
          <a:solidFill>
            <a:srgbClr val="323744"/>
          </a:solidFill>
          <a:uFillTx/>
          <a:latin typeface="+mn-lt"/>
          <a:ea typeface="+mn-ea"/>
          <a:cs typeface="+mn-cs"/>
          <a:sym typeface="Helvetica Light"/>
        </a:defRPr>
      </a:lvl4pPr>
      <a:lvl5pPr marL="0" marR="0" indent="457200" algn="l" defTabSz="410845" rtl="0" latinLnBrk="0">
        <a:lnSpc>
          <a:spcPct val="100000"/>
        </a:lnSpc>
        <a:spcBef>
          <a:spcPts val="0"/>
        </a:spcBef>
        <a:spcAft>
          <a:spcPts val="0"/>
        </a:spcAft>
        <a:buClrTx/>
        <a:buSzTx/>
        <a:buFontTx/>
        <a:buNone/>
        <a:defRPr sz="4700" b="0" i="0" u="none" strike="noStrike" cap="none" spc="0" baseline="0">
          <a:ln>
            <a:noFill/>
          </a:ln>
          <a:solidFill>
            <a:srgbClr val="323744"/>
          </a:solidFill>
          <a:uFillTx/>
          <a:latin typeface="+mn-lt"/>
          <a:ea typeface="+mn-ea"/>
          <a:cs typeface="+mn-cs"/>
          <a:sym typeface="Helvetica Light"/>
        </a:defRPr>
      </a:lvl5pPr>
      <a:lvl6pPr marL="0" marR="0" indent="571500" algn="l" defTabSz="410845" rtl="0" latinLnBrk="0">
        <a:lnSpc>
          <a:spcPct val="100000"/>
        </a:lnSpc>
        <a:spcBef>
          <a:spcPts val="0"/>
        </a:spcBef>
        <a:spcAft>
          <a:spcPts val="0"/>
        </a:spcAft>
        <a:buClrTx/>
        <a:buSzTx/>
        <a:buFontTx/>
        <a:buNone/>
        <a:defRPr sz="4700" b="0" i="0" u="none" strike="noStrike" cap="none" spc="0" baseline="0">
          <a:ln>
            <a:noFill/>
          </a:ln>
          <a:solidFill>
            <a:srgbClr val="323744"/>
          </a:solidFill>
          <a:uFillTx/>
          <a:latin typeface="+mn-lt"/>
          <a:ea typeface="+mn-ea"/>
          <a:cs typeface="+mn-cs"/>
          <a:sym typeface="Helvetica Light"/>
        </a:defRPr>
      </a:lvl6pPr>
      <a:lvl7pPr marL="0" marR="0" indent="685800" algn="l" defTabSz="410845" rtl="0" latinLnBrk="0">
        <a:lnSpc>
          <a:spcPct val="100000"/>
        </a:lnSpc>
        <a:spcBef>
          <a:spcPts val="0"/>
        </a:spcBef>
        <a:spcAft>
          <a:spcPts val="0"/>
        </a:spcAft>
        <a:buClrTx/>
        <a:buSzTx/>
        <a:buFontTx/>
        <a:buNone/>
        <a:defRPr sz="4700" b="0" i="0" u="none" strike="noStrike" cap="none" spc="0" baseline="0">
          <a:ln>
            <a:noFill/>
          </a:ln>
          <a:solidFill>
            <a:srgbClr val="323744"/>
          </a:solidFill>
          <a:uFillTx/>
          <a:latin typeface="+mn-lt"/>
          <a:ea typeface="+mn-ea"/>
          <a:cs typeface="+mn-cs"/>
          <a:sym typeface="Helvetica Light"/>
        </a:defRPr>
      </a:lvl7pPr>
      <a:lvl8pPr marL="0" marR="0" indent="800100" algn="l" defTabSz="410845" rtl="0" latinLnBrk="0">
        <a:lnSpc>
          <a:spcPct val="100000"/>
        </a:lnSpc>
        <a:spcBef>
          <a:spcPts val="0"/>
        </a:spcBef>
        <a:spcAft>
          <a:spcPts val="0"/>
        </a:spcAft>
        <a:buClrTx/>
        <a:buSzTx/>
        <a:buFontTx/>
        <a:buNone/>
        <a:defRPr sz="4700" b="0" i="0" u="none" strike="noStrike" cap="none" spc="0" baseline="0">
          <a:ln>
            <a:noFill/>
          </a:ln>
          <a:solidFill>
            <a:srgbClr val="323744"/>
          </a:solidFill>
          <a:uFillTx/>
          <a:latin typeface="+mn-lt"/>
          <a:ea typeface="+mn-ea"/>
          <a:cs typeface="+mn-cs"/>
          <a:sym typeface="Helvetica Light"/>
        </a:defRPr>
      </a:lvl8pPr>
      <a:lvl9pPr marL="0" marR="0" indent="914400" algn="l" defTabSz="410845" rtl="0" latinLnBrk="0">
        <a:lnSpc>
          <a:spcPct val="100000"/>
        </a:lnSpc>
        <a:spcBef>
          <a:spcPts val="0"/>
        </a:spcBef>
        <a:spcAft>
          <a:spcPts val="0"/>
        </a:spcAft>
        <a:buClrTx/>
        <a:buSzTx/>
        <a:buFontTx/>
        <a:buNone/>
        <a:defRPr sz="4700" b="0" i="0" u="none" strike="noStrike" cap="none" spc="0" baseline="0">
          <a:ln>
            <a:noFill/>
          </a:ln>
          <a:solidFill>
            <a:srgbClr val="323744"/>
          </a:solidFill>
          <a:uFillTx/>
          <a:latin typeface="+mn-lt"/>
          <a:ea typeface="+mn-ea"/>
          <a:cs typeface="+mn-cs"/>
          <a:sym typeface="Helvetica Light"/>
        </a:defRPr>
      </a:lvl9pPr>
    </p:titleStyle>
    <p:bodyStyle>
      <a:lvl1pPr marL="0" marR="0" indent="0" algn="l" defTabSz="410845" rtl="0" latinLnBrk="0">
        <a:lnSpc>
          <a:spcPct val="100000"/>
        </a:lnSpc>
        <a:spcBef>
          <a:spcPts val="0"/>
        </a:spcBef>
        <a:spcAft>
          <a:spcPts val="0"/>
        </a:spcAft>
        <a:buClrTx/>
        <a:buSzTx/>
        <a:buFontTx/>
        <a:buNone/>
        <a:defRPr sz="1500" b="0" i="0" u="none" strike="noStrike" cap="none" spc="0" baseline="0">
          <a:ln>
            <a:noFill/>
          </a:ln>
          <a:solidFill>
            <a:srgbClr val="53585F"/>
          </a:solidFill>
          <a:uFillTx/>
          <a:latin typeface="+mn-lt"/>
          <a:ea typeface="+mn-ea"/>
          <a:cs typeface="+mn-cs"/>
          <a:sym typeface="Helvetica Light"/>
        </a:defRPr>
      </a:lvl1pPr>
      <a:lvl2pPr marL="0" marR="0" indent="114300" algn="l" defTabSz="410845" rtl="0" latinLnBrk="0">
        <a:lnSpc>
          <a:spcPct val="100000"/>
        </a:lnSpc>
        <a:spcBef>
          <a:spcPts val="0"/>
        </a:spcBef>
        <a:spcAft>
          <a:spcPts val="0"/>
        </a:spcAft>
        <a:buClrTx/>
        <a:buSzTx/>
        <a:buFontTx/>
        <a:buNone/>
        <a:defRPr sz="1500" b="0" i="0" u="none" strike="noStrike" cap="none" spc="0" baseline="0">
          <a:ln>
            <a:noFill/>
          </a:ln>
          <a:solidFill>
            <a:srgbClr val="53585F"/>
          </a:solidFill>
          <a:uFillTx/>
          <a:latin typeface="+mn-lt"/>
          <a:ea typeface="+mn-ea"/>
          <a:cs typeface="+mn-cs"/>
          <a:sym typeface="Helvetica Light"/>
        </a:defRPr>
      </a:lvl2pPr>
      <a:lvl3pPr marL="0" marR="0" indent="228600" algn="l" defTabSz="410845" rtl="0" latinLnBrk="0">
        <a:lnSpc>
          <a:spcPct val="100000"/>
        </a:lnSpc>
        <a:spcBef>
          <a:spcPts val="0"/>
        </a:spcBef>
        <a:spcAft>
          <a:spcPts val="0"/>
        </a:spcAft>
        <a:buClrTx/>
        <a:buSzTx/>
        <a:buFontTx/>
        <a:buNone/>
        <a:defRPr sz="1500" b="0" i="0" u="none" strike="noStrike" cap="none" spc="0" baseline="0">
          <a:ln>
            <a:noFill/>
          </a:ln>
          <a:solidFill>
            <a:srgbClr val="53585F"/>
          </a:solidFill>
          <a:uFillTx/>
          <a:latin typeface="+mn-lt"/>
          <a:ea typeface="+mn-ea"/>
          <a:cs typeface="+mn-cs"/>
          <a:sym typeface="Helvetica Light"/>
        </a:defRPr>
      </a:lvl3pPr>
      <a:lvl4pPr marL="0" marR="0" indent="342900" algn="l" defTabSz="410845" rtl="0" latinLnBrk="0">
        <a:lnSpc>
          <a:spcPct val="100000"/>
        </a:lnSpc>
        <a:spcBef>
          <a:spcPts val="0"/>
        </a:spcBef>
        <a:spcAft>
          <a:spcPts val="0"/>
        </a:spcAft>
        <a:buClrTx/>
        <a:buSzTx/>
        <a:buFontTx/>
        <a:buNone/>
        <a:defRPr sz="1500" b="0" i="0" u="none" strike="noStrike" cap="none" spc="0" baseline="0">
          <a:ln>
            <a:noFill/>
          </a:ln>
          <a:solidFill>
            <a:srgbClr val="53585F"/>
          </a:solidFill>
          <a:uFillTx/>
          <a:latin typeface="+mn-lt"/>
          <a:ea typeface="+mn-ea"/>
          <a:cs typeface="+mn-cs"/>
          <a:sym typeface="Helvetica Light"/>
        </a:defRPr>
      </a:lvl4pPr>
      <a:lvl5pPr marL="0" marR="0" indent="457200" algn="l" defTabSz="410845" rtl="0" latinLnBrk="0">
        <a:lnSpc>
          <a:spcPct val="100000"/>
        </a:lnSpc>
        <a:spcBef>
          <a:spcPts val="0"/>
        </a:spcBef>
        <a:spcAft>
          <a:spcPts val="0"/>
        </a:spcAft>
        <a:buClrTx/>
        <a:buSzTx/>
        <a:buFontTx/>
        <a:buNone/>
        <a:defRPr sz="1500" b="0" i="0" u="none" strike="noStrike" cap="none" spc="0" baseline="0">
          <a:ln>
            <a:noFill/>
          </a:ln>
          <a:solidFill>
            <a:srgbClr val="53585F"/>
          </a:solidFill>
          <a:uFillTx/>
          <a:latin typeface="+mn-lt"/>
          <a:ea typeface="+mn-ea"/>
          <a:cs typeface="+mn-cs"/>
          <a:sym typeface="Helvetica Light"/>
        </a:defRPr>
      </a:lvl5pPr>
      <a:lvl6pPr marL="0" marR="0" indent="571500" algn="l" defTabSz="410845" rtl="0" latinLnBrk="0">
        <a:lnSpc>
          <a:spcPct val="100000"/>
        </a:lnSpc>
        <a:spcBef>
          <a:spcPts val="0"/>
        </a:spcBef>
        <a:spcAft>
          <a:spcPts val="0"/>
        </a:spcAft>
        <a:buClrTx/>
        <a:buSzTx/>
        <a:buFontTx/>
        <a:buNone/>
        <a:defRPr sz="1500" b="0" i="0" u="none" strike="noStrike" cap="none" spc="0" baseline="0">
          <a:ln>
            <a:noFill/>
          </a:ln>
          <a:solidFill>
            <a:srgbClr val="53585F"/>
          </a:solidFill>
          <a:uFillTx/>
          <a:latin typeface="+mn-lt"/>
          <a:ea typeface="+mn-ea"/>
          <a:cs typeface="+mn-cs"/>
          <a:sym typeface="Helvetica Light"/>
        </a:defRPr>
      </a:lvl6pPr>
      <a:lvl7pPr marL="0" marR="0" indent="685800" algn="l" defTabSz="410845" rtl="0" latinLnBrk="0">
        <a:lnSpc>
          <a:spcPct val="100000"/>
        </a:lnSpc>
        <a:spcBef>
          <a:spcPts val="0"/>
        </a:spcBef>
        <a:spcAft>
          <a:spcPts val="0"/>
        </a:spcAft>
        <a:buClrTx/>
        <a:buSzTx/>
        <a:buFontTx/>
        <a:buNone/>
        <a:defRPr sz="1500" b="0" i="0" u="none" strike="noStrike" cap="none" spc="0" baseline="0">
          <a:ln>
            <a:noFill/>
          </a:ln>
          <a:solidFill>
            <a:srgbClr val="53585F"/>
          </a:solidFill>
          <a:uFillTx/>
          <a:latin typeface="+mn-lt"/>
          <a:ea typeface="+mn-ea"/>
          <a:cs typeface="+mn-cs"/>
          <a:sym typeface="Helvetica Light"/>
        </a:defRPr>
      </a:lvl7pPr>
      <a:lvl8pPr marL="0" marR="0" indent="800100" algn="l" defTabSz="410845" rtl="0" latinLnBrk="0">
        <a:lnSpc>
          <a:spcPct val="100000"/>
        </a:lnSpc>
        <a:spcBef>
          <a:spcPts val="0"/>
        </a:spcBef>
        <a:spcAft>
          <a:spcPts val="0"/>
        </a:spcAft>
        <a:buClrTx/>
        <a:buSzTx/>
        <a:buFontTx/>
        <a:buNone/>
        <a:defRPr sz="1500" b="0" i="0" u="none" strike="noStrike" cap="none" spc="0" baseline="0">
          <a:ln>
            <a:noFill/>
          </a:ln>
          <a:solidFill>
            <a:srgbClr val="53585F"/>
          </a:solidFill>
          <a:uFillTx/>
          <a:latin typeface="+mn-lt"/>
          <a:ea typeface="+mn-ea"/>
          <a:cs typeface="+mn-cs"/>
          <a:sym typeface="Helvetica Light"/>
        </a:defRPr>
      </a:lvl8pPr>
      <a:lvl9pPr marL="0" marR="0" indent="914400" algn="l" defTabSz="410845" rtl="0" latinLnBrk="0">
        <a:lnSpc>
          <a:spcPct val="100000"/>
        </a:lnSpc>
        <a:spcBef>
          <a:spcPts val="0"/>
        </a:spcBef>
        <a:spcAft>
          <a:spcPts val="0"/>
        </a:spcAft>
        <a:buClrTx/>
        <a:buSzTx/>
        <a:buFontTx/>
        <a:buNone/>
        <a:defRPr sz="1500" b="0" i="0" u="none" strike="noStrike" cap="none" spc="0" baseline="0">
          <a:ln>
            <a:noFill/>
          </a:ln>
          <a:solidFill>
            <a:srgbClr val="53585F"/>
          </a:solidFill>
          <a:uFillTx/>
          <a:latin typeface="+mn-lt"/>
          <a:ea typeface="+mn-ea"/>
          <a:cs typeface="+mn-cs"/>
          <a:sym typeface="Helvetica Light"/>
        </a:defRPr>
      </a:lvl9pPr>
    </p:bodyStyle>
    <p:otherStyle>
      <a:lvl1pPr marL="0" marR="0" indent="0" algn="l" defTabSz="410845" latinLnBrk="0">
        <a:lnSpc>
          <a:spcPct val="100000"/>
        </a:lnSpc>
        <a:spcBef>
          <a:spcPts val="0"/>
        </a:spcBef>
        <a:spcAft>
          <a:spcPts val="0"/>
        </a:spcAft>
        <a:buClrTx/>
        <a:buSzTx/>
        <a:buFontTx/>
        <a:buNone/>
        <a:defRPr sz="1400" b="0" i="0" u="none" strike="noStrike" cap="all" spc="0" baseline="0">
          <a:ln>
            <a:noFill/>
          </a:ln>
          <a:solidFill>
            <a:schemeClr val="tx1"/>
          </a:solidFill>
          <a:uFillTx/>
          <a:latin typeface="+mn-lt"/>
          <a:ea typeface="+mn-ea"/>
          <a:cs typeface="+mn-cs"/>
          <a:sym typeface="Helvetica"/>
        </a:defRPr>
      </a:lvl1pPr>
      <a:lvl2pPr marL="0" marR="0" indent="114300" algn="l" defTabSz="410845" latinLnBrk="0">
        <a:lnSpc>
          <a:spcPct val="100000"/>
        </a:lnSpc>
        <a:spcBef>
          <a:spcPts val="0"/>
        </a:spcBef>
        <a:spcAft>
          <a:spcPts val="0"/>
        </a:spcAft>
        <a:buClrTx/>
        <a:buSzTx/>
        <a:buFontTx/>
        <a:buNone/>
        <a:defRPr sz="1400" b="0" i="0" u="none" strike="noStrike" cap="all" spc="0" baseline="0">
          <a:ln>
            <a:noFill/>
          </a:ln>
          <a:solidFill>
            <a:schemeClr val="tx1"/>
          </a:solidFill>
          <a:uFillTx/>
          <a:latin typeface="+mn-lt"/>
          <a:ea typeface="+mn-ea"/>
          <a:cs typeface="+mn-cs"/>
          <a:sym typeface="Helvetica"/>
        </a:defRPr>
      </a:lvl2pPr>
      <a:lvl3pPr marL="0" marR="0" indent="228600" algn="l" defTabSz="410845" latinLnBrk="0">
        <a:lnSpc>
          <a:spcPct val="100000"/>
        </a:lnSpc>
        <a:spcBef>
          <a:spcPts val="0"/>
        </a:spcBef>
        <a:spcAft>
          <a:spcPts val="0"/>
        </a:spcAft>
        <a:buClrTx/>
        <a:buSzTx/>
        <a:buFontTx/>
        <a:buNone/>
        <a:defRPr sz="1400" b="0" i="0" u="none" strike="noStrike" cap="all" spc="0" baseline="0">
          <a:ln>
            <a:noFill/>
          </a:ln>
          <a:solidFill>
            <a:schemeClr val="tx1"/>
          </a:solidFill>
          <a:uFillTx/>
          <a:latin typeface="+mn-lt"/>
          <a:ea typeface="+mn-ea"/>
          <a:cs typeface="+mn-cs"/>
          <a:sym typeface="Helvetica"/>
        </a:defRPr>
      </a:lvl3pPr>
      <a:lvl4pPr marL="0" marR="0" indent="342900" algn="l" defTabSz="410845" latinLnBrk="0">
        <a:lnSpc>
          <a:spcPct val="100000"/>
        </a:lnSpc>
        <a:spcBef>
          <a:spcPts val="0"/>
        </a:spcBef>
        <a:spcAft>
          <a:spcPts val="0"/>
        </a:spcAft>
        <a:buClrTx/>
        <a:buSzTx/>
        <a:buFontTx/>
        <a:buNone/>
        <a:defRPr sz="1400" b="0" i="0" u="none" strike="noStrike" cap="all" spc="0" baseline="0">
          <a:ln>
            <a:noFill/>
          </a:ln>
          <a:solidFill>
            <a:schemeClr val="tx1"/>
          </a:solidFill>
          <a:uFillTx/>
          <a:latin typeface="+mn-lt"/>
          <a:ea typeface="+mn-ea"/>
          <a:cs typeface="+mn-cs"/>
          <a:sym typeface="Helvetica"/>
        </a:defRPr>
      </a:lvl4pPr>
      <a:lvl5pPr marL="0" marR="0" indent="457200" algn="l" defTabSz="410845" latinLnBrk="0">
        <a:lnSpc>
          <a:spcPct val="100000"/>
        </a:lnSpc>
        <a:spcBef>
          <a:spcPts val="0"/>
        </a:spcBef>
        <a:spcAft>
          <a:spcPts val="0"/>
        </a:spcAft>
        <a:buClrTx/>
        <a:buSzTx/>
        <a:buFontTx/>
        <a:buNone/>
        <a:defRPr sz="1400" b="0" i="0" u="none" strike="noStrike" cap="all" spc="0" baseline="0">
          <a:ln>
            <a:noFill/>
          </a:ln>
          <a:solidFill>
            <a:schemeClr val="tx1"/>
          </a:solidFill>
          <a:uFillTx/>
          <a:latin typeface="+mn-lt"/>
          <a:ea typeface="+mn-ea"/>
          <a:cs typeface="+mn-cs"/>
          <a:sym typeface="Helvetica"/>
        </a:defRPr>
      </a:lvl5pPr>
      <a:lvl6pPr marL="0" marR="0" indent="571500" algn="l" defTabSz="410845" latinLnBrk="0">
        <a:lnSpc>
          <a:spcPct val="100000"/>
        </a:lnSpc>
        <a:spcBef>
          <a:spcPts val="0"/>
        </a:spcBef>
        <a:spcAft>
          <a:spcPts val="0"/>
        </a:spcAft>
        <a:buClrTx/>
        <a:buSzTx/>
        <a:buFontTx/>
        <a:buNone/>
        <a:defRPr sz="1400" b="0" i="0" u="none" strike="noStrike" cap="all" spc="0" baseline="0">
          <a:ln>
            <a:noFill/>
          </a:ln>
          <a:solidFill>
            <a:schemeClr val="tx1"/>
          </a:solidFill>
          <a:uFillTx/>
          <a:latin typeface="+mn-lt"/>
          <a:ea typeface="+mn-ea"/>
          <a:cs typeface="+mn-cs"/>
          <a:sym typeface="Helvetica"/>
        </a:defRPr>
      </a:lvl6pPr>
      <a:lvl7pPr marL="0" marR="0" indent="685800" algn="l" defTabSz="410845" latinLnBrk="0">
        <a:lnSpc>
          <a:spcPct val="100000"/>
        </a:lnSpc>
        <a:spcBef>
          <a:spcPts val="0"/>
        </a:spcBef>
        <a:spcAft>
          <a:spcPts val="0"/>
        </a:spcAft>
        <a:buClrTx/>
        <a:buSzTx/>
        <a:buFontTx/>
        <a:buNone/>
        <a:defRPr sz="1400" b="0" i="0" u="none" strike="noStrike" cap="all" spc="0" baseline="0">
          <a:ln>
            <a:noFill/>
          </a:ln>
          <a:solidFill>
            <a:schemeClr val="tx1"/>
          </a:solidFill>
          <a:uFillTx/>
          <a:latin typeface="+mn-lt"/>
          <a:ea typeface="+mn-ea"/>
          <a:cs typeface="+mn-cs"/>
          <a:sym typeface="Helvetica"/>
        </a:defRPr>
      </a:lvl7pPr>
      <a:lvl8pPr marL="0" marR="0" indent="800100" algn="l" defTabSz="410845" latinLnBrk="0">
        <a:lnSpc>
          <a:spcPct val="100000"/>
        </a:lnSpc>
        <a:spcBef>
          <a:spcPts val="0"/>
        </a:spcBef>
        <a:spcAft>
          <a:spcPts val="0"/>
        </a:spcAft>
        <a:buClrTx/>
        <a:buSzTx/>
        <a:buFontTx/>
        <a:buNone/>
        <a:defRPr sz="1400" b="0" i="0" u="none" strike="noStrike" cap="all" spc="0" baseline="0">
          <a:ln>
            <a:noFill/>
          </a:ln>
          <a:solidFill>
            <a:schemeClr val="tx1"/>
          </a:solidFill>
          <a:uFillTx/>
          <a:latin typeface="+mn-lt"/>
          <a:ea typeface="+mn-ea"/>
          <a:cs typeface="+mn-cs"/>
          <a:sym typeface="Helvetica"/>
        </a:defRPr>
      </a:lvl8pPr>
      <a:lvl9pPr marL="0" marR="0" indent="914400" algn="l" defTabSz="410845" latinLnBrk="0">
        <a:lnSpc>
          <a:spcPct val="100000"/>
        </a:lnSpc>
        <a:spcBef>
          <a:spcPts val="0"/>
        </a:spcBef>
        <a:spcAft>
          <a:spcPts val="0"/>
        </a:spcAft>
        <a:buClrTx/>
        <a:buSzTx/>
        <a:buFontTx/>
        <a:buNone/>
        <a:defRPr sz="1400" b="0" i="0" u="none" strike="noStrike" cap="all" spc="0" baseline="0">
          <a:ln>
            <a:noFill/>
          </a:ln>
          <a:solidFill>
            <a:schemeClr val="tx1"/>
          </a:solidFill>
          <a:uFillTx/>
          <a:latin typeface="+mn-lt"/>
          <a:ea typeface="+mn-ea"/>
          <a:cs typeface="+mn-cs"/>
          <a:sym typeface="Helvetica"/>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C33714B8-98BF-41BB-929E-EA376A1950FB}"/>
              </a:ext>
            </a:extLst>
          </p:cNvPr>
          <p:cNvSpPr>
            <a:spLocks noGrp="1"/>
          </p:cNvSpPr>
          <p:nvPr>
            <p:ph type="title"/>
          </p:nvPr>
        </p:nvSpPr>
        <p:spPr>
          <a:xfrm>
            <a:off x="838200" y="365128"/>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1BFEEBEE-E228-48CD-A36F-3AC5A508A7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6F0F03FF-7368-413E-AEFF-65235B11DF66}"/>
              </a:ext>
            </a:extLst>
          </p:cNvPr>
          <p:cNvSpPr>
            <a:spLocks noGrp="1"/>
          </p:cNvSpPr>
          <p:nvPr>
            <p:ph type="dt" sz="half" idx="2"/>
          </p:nvPr>
        </p:nvSpPr>
        <p:spPr>
          <a:xfrm>
            <a:off x="838200" y="6356353"/>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94DBC1-2A95-4A71-A1D5-28FEDFD9CFB8}" type="datetimeFigureOut">
              <a:rPr lang="zh-CN" altLang="en-US" smtClean="0">
                <a:solidFill>
                  <a:prstClr val="black">
                    <a:tint val="75000"/>
                  </a:prstClr>
                </a:solidFill>
              </a:rPr>
              <a:pPr/>
              <a:t>21/8/3</a:t>
            </a:fld>
            <a:endParaRPr lang="zh-CN" altLang="en-US">
              <a:solidFill>
                <a:prstClr val="black">
                  <a:tint val="75000"/>
                </a:prstClr>
              </a:solidFill>
            </a:endParaRPr>
          </a:p>
        </p:txBody>
      </p:sp>
      <p:sp>
        <p:nvSpPr>
          <p:cNvPr id="5" name="页脚占位符 4">
            <a:extLst>
              <a:ext uri="{FF2B5EF4-FFF2-40B4-BE49-F238E27FC236}">
                <a16:creationId xmlns:a16="http://schemas.microsoft.com/office/drawing/2014/main" xmlns="" id="{BD2537BC-EDF7-4929-97D1-C72E82C9EA36}"/>
              </a:ext>
            </a:extLst>
          </p:cNvPr>
          <p:cNvSpPr>
            <a:spLocks noGrp="1"/>
          </p:cNvSpPr>
          <p:nvPr>
            <p:ph type="ftr" sz="quarter" idx="3"/>
          </p:nvPr>
        </p:nvSpPr>
        <p:spPr>
          <a:xfrm>
            <a:off x="4038600" y="6356353"/>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a:extLst>
              <a:ext uri="{FF2B5EF4-FFF2-40B4-BE49-F238E27FC236}">
                <a16:creationId xmlns:a16="http://schemas.microsoft.com/office/drawing/2014/main" xmlns="" id="{EFAD67CB-9EA1-4B47-8BC8-1C6504E91E82}"/>
              </a:ext>
            </a:extLst>
          </p:cNvPr>
          <p:cNvSpPr>
            <a:spLocks noGrp="1"/>
          </p:cNvSpPr>
          <p:nvPr>
            <p:ph type="sldNum" sz="quarter" idx="4"/>
          </p:nvPr>
        </p:nvSpPr>
        <p:spPr>
          <a:xfrm>
            <a:off x="8610600" y="6356353"/>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A8FE53-55C0-41F9-8266-CAC9071067F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8784449"/>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79" r:id="rId12"/>
    <p:sldLayoutId id="2147483780"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561181" y="842963"/>
            <a:ext cx="7358063" cy="2271986"/>
          </a:xfrm>
          <a:prstGeom prst="rect">
            <a:avLst/>
          </a:prstGeom>
          <a:ln w="12700">
            <a:miter lim="400000"/>
          </a:ln>
        </p:spPr>
        <p:txBody>
          <a:bodyPr lIns="35719" tIns="35719" rIns="35719" bIns="35719">
            <a:normAutofit/>
          </a:bodyPr>
          <a:lstStyle/>
          <a:p>
            <a:r>
              <a:rPr dirty="0"/>
              <a:t>Title Text</a:t>
            </a:r>
          </a:p>
        </p:txBody>
      </p:sp>
      <p:sp>
        <p:nvSpPr>
          <p:cNvPr id="3" name="Shape 3"/>
          <p:cNvSpPr>
            <a:spLocks noGrp="1"/>
          </p:cNvSpPr>
          <p:nvPr>
            <p:ph type="body" idx="1"/>
          </p:nvPr>
        </p:nvSpPr>
        <p:spPr>
          <a:xfrm>
            <a:off x="549325" y="3135809"/>
            <a:ext cx="10947649" cy="3131137"/>
          </a:xfrm>
          <a:prstGeom prst="rect">
            <a:avLst/>
          </a:prstGeom>
          <a:ln w="12700">
            <a:miter lim="400000"/>
          </a:ln>
        </p:spPr>
        <p:txBody>
          <a:bodyPr lIns="35719" tIns="35719" rIns="35719" bIns="3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Tree>
    <p:extLst>
      <p:ext uri="{BB962C8B-B14F-4D97-AF65-F5344CB8AC3E}">
        <p14:creationId xmlns:p14="http://schemas.microsoft.com/office/powerpoint/2010/main" val="1872686255"/>
      </p:ext>
    </p:extLst>
  </p:cSld>
  <p:clrMap bg1="dk1" tx1="lt1" bg2="dk2" tx2="lt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7" r:id="rId16"/>
    <p:sldLayoutId id="2147483798" r:id="rId17"/>
    <p:sldLayoutId id="2147483799" r:id="rId18"/>
    <p:sldLayoutId id="2147483800" r:id="rId19"/>
    <p:sldLayoutId id="2147483801" r:id="rId20"/>
    <p:sldLayoutId id="2147483802" r:id="rId21"/>
    <p:sldLayoutId id="2147483803" r:id="rId22"/>
    <p:sldLayoutId id="2147483804" r:id="rId23"/>
    <p:sldLayoutId id="2147483805" r:id="rId24"/>
  </p:sldLayoutIdLst>
  <p:transition xmlns:p14="http://schemas.microsoft.com/office/powerpoint/2010/main" spd="med"/>
  <p:txStyles>
    <p:titleStyle>
      <a:lvl1pPr marL="0" marR="0" indent="0" algn="l" defTabSz="410845" rtl="0" latinLnBrk="0">
        <a:lnSpc>
          <a:spcPct val="100000"/>
        </a:lnSpc>
        <a:spcBef>
          <a:spcPts val="0"/>
        </a:spcBef>
        <a:spcAft>
          <a:spcPts val="0"/>
        </a:spcAft>
        <a:buClrTx/>
        <a:buSzTx/>
        <a:buFontTx/>
        <a:buNone/>
        <a:defRPr sz="4700" b="0" i="0" u="none" strike="noStrike" cap="none" spc="0" baseline="0">
          <a:ln>
            <a:noFill/>
          </a:ln>
          <a:solidFill>
            <a:srgbClr val="323744"/>
          </a:solidFill>
          <a:uFillTx/>
          <a:latin typeface="+mn-lt"/>
          <a:ea typeface="+mn-ea"/>
          <a:cs typeface="+mn-cs"/>
          <a:sym typeface="Helvetica Light"/>
        </a:defRPr>
      </a:lvl1pPr>
      <a:lvl2pPr marL="0" marR="0" indent="114300" algn="l" defTabSz="410845" rtl="0" latinLnBrk="0">
        <a:lnSpc>
          <a:spcPct val="100000"/>
        </a:lnSpc>
        <a:spcBef>
          <a:spcPts val="0"/>
        </a:spcBef>
        <a:spcAft>
          <a:spcPts val="0"/>
        </a:spcAft>
        <a:buClrTx/>
        <a:buSzTx/>
        <a:buFontTx/>
        <a:buNone/>
        <a:defRPr sz="4700" b="0" i="0" u="none" strike="noStrike" cap="none" spc="0" baseline="0">
          <a:ln>
            <a:noFill/>
          </a:ln>
          <a:solidFill>
            <a:srgbClr val="323744"/>
          </a:solidFill>
          <a:uFillTx/>
          <a:latin typeface="+mn-lt"/>
          <a:ea typeface="+mn-ea"/>
          <a:cs typeface="+mn-cs"/>
          <a:sym typeface="Helvetica Light"/>
        </a:defRPr>
      </a:lvl2pPr>
      <a:lvl3pPr marL="0" marR="0" indent="228600" algn="l" defTabSz="410845" rtl="0" latinLnBrk="0">
        <a:lnSpc>
          <a:spcPct val="100000"/>
        </a:lnSpc>
        <a:spcBef>
          <a:spcPts val="0"/>
        </a:spcBef>
        <a:spcAft>
          <a:spcPts val="0"/>
        </a:spcAft>
        <a:buClrTx/>
        <a:buSzTx/>
        <a:buFontTx/>
        <a:buNone/>
        <a:defRPr sz="4700" b="0" i="0" u="none" strike="noStrike" cap="none" spc="0" baseline="0">
          <a:ln>
            <a:noFill/>
          </a:ln>
          <a:solidFill>
            <a:srgbClr val="323744"/>
          </a:solidFill>
          <a:uFillTx/>
          <a:latin typeface="+mn-lt"/>
          <a:ea typeface="+mn-ea"/>
          <a:cs typeface="+mn-cs"/>
          <a:sym typeface="Helvetica Light"/>
        </a:defRPr>
      </a:lvl3pPr>
      <a:lvl4pPr marL="0" marR="0" indent="342900" algn="l" defTabSz="410845" rtl="0" latinLnBrk="0">
        <a:lnSpc>
          <a:spcPct val="100000"/>
        </a:lnSpc>
        <a:spcBef>
          <a:spcPts val="0"/>
        </a:spcBef>
        <a:spcAft>
          <a:spcPts val="0"/>
        </a:spcAft>
        <a:buClrTx/>
        <a:buSzTx/>
        <a:buFontTx/>
        <a:buNone/>
        <a:defRPr sz="4700" b="0" i="0" u="none" strike="noStrike" cap="none" spc="0" baseline="0">
          <a:ln>
            <a:noFill/>
          </a:ln>
          <a:solidFill>
            <a:srgbClr val="323744"/>
          </a:solidFill>
          <a:uFillTx/>
          <a:latin typeface="+mn-lt"/>
          <a:ea typeface="+mn-ea"/>
          <a:cs typeface="+mn-cs"/>
          <a:sym typeface="Helvetica Light"/>
        </a:defRPr>
      </a:lvl4pPr>
      <a:lvl5pPr marL="0" marR="0" indent="457200" algn="l" defTabSz="410845" rtl="0" latinLnBrk="0">
        <a:lnSpc>
          <a:spcPct val="100000"/>
        </a:lnSpc>
        <a:spcBef>
          <a:spcPts val="0"/>
        </a:spcBef>
        <a:spcAft>
          <a:spcPts val="0"/>
        </a:spcAft>
        <a:buClrTx/>
        <a:buSzTx/>
        <a:buFontTx/>
        <a:buNone/>
        <a:defRPr sz="4700" b="0" i="0" u="none" strike="noStrike" cap="none" spc="0" baseline="0">
          <a:ln>
            <a:noFill/>
          </a:ln>
          <a:solidFill>
            <a:srgbClr val="323744"/>
          </a:solidFill>
          <a:uFillTx/>
          <a:latin typeface="+mn-lt"/>
          <a:ea typeface="+mn-ea"/>
          <a:cs typeface="+mn-cs"/>
          <a:sym typeface="Helvetica Light"/>
        </a:defRPr>
      </a:lvl5pPr>
      <a:lvl6pPr marL="0" marR="0" indent="571500" algn="l" defTabSz="410845" rtl="0" latinLnBrk="0">
        <a:lnSpc>
          <a:spcPct val="100000"/>
        </a:lnSpc>
        <a:spcBef>
          <a:spcPts val="0"/>
        </a:spcBef>
        <a:spcAft>
          <a:spcPts val="0"/>
        </a:spcAft>
        <a:buClrTx/>
        <a:buSzTx/>
        <a:buFontTx/>
        <a:buNone/>
        <a:defRPr sz="4700" b="0" i="0" u="none" strike="noStrike" cap="none" spc="0" baseline="0">
          <a:ln>
            <a:noFill/>
          </a:ln>
          <a:solidFill>
            <a:srgbClr val="323744"/>
          </a:solidFill>
          <a:uFillTx/>
          <a:latin typeface="+mn-lt"/>
          <a:ea typeface="+mn-ea"/>
          <a:cs typeface="+mn-cs"/>
          <a:sym typeface="Helvetica Light"/>
        </a:defRPr>
      </a:lvl6pPr>
      <a:lvl7pPr marL="0" marR="0" indent="685800" algn="l" defTabSz="410845" rtl="0" latinLnBrk="0">
        <a:lnSpc>
          <a:spcPct val="100000"/>
        </a:lnSpc>
        <a:spcBef>
          <a:spcPts val="0"/>
        </a:spcBef>
        <a:spcAft>
          <a:spcPts val="0"/>
        </a:spcAft>
        <a:buClrTx/>
        <a:buSzTx/>
        <a:buFontTx/>
        <a:buNone/>
        <a:defRPr sz="4700" b="0" i="0" u="none" strike="noStrike" cap="none" spc="0" baseline="0">
          <a:ln>
            <a:noFill/>
          </a:ln>
          <a:solidFill>
            <a:srgbClr val="323744"/>
          </a:solidFill>
          <a:uFillTx/>
          <a:latin typeface="+mn-lt"/>
          <a:ea typeface="+mn-ea"/>
          <a:cs typeface="+mn-cs"/>
          <a:sym typeface="Helvetica Light"/>
        </a:defRPr>
      </a:lvl7pPr>
      <a:lvl8pPr marL="0" marR="0" indent="800100" algn="l" defTabSz="410845" rtl="0" latinLnBrk="0">
        <a:lnSpc>
          <a:spcPct val="100000"/>
        </a:lnSpc>
        <a:spcBef>
          <a:spcPts val="0"/>
        </a:spcBef>
        <a:spcAft>
          <a:spcPts val="0"/>
        </a:spcAft>
        <a:buClrTx/>
        <a:buSzTx/>
        <a:buFontTx/>
        <a:buNone/>
        <a:defRPr sz="4700" b="0" i="0" u="none" strike="noStrike" cap="none" spc="0" baseline="0">
          <a:ln>
            <a:noFill/>
          </a:ln>
          <a:solidFill>
            <a:srgbClr val="323744"/>
          </a:solidFill>
          <a:uFillTx/>
          <a:latin typeface="+mn-lt"/>
          <a:ea typeface="+mn-ea"/>
          <a:cs typeface="+mn-cs"/>
          <a:sym typeface="Helvetica Light"/>
        </a:defRPr>
      </a:lvl8pPr>
      <a:lvl9pPr marL="0" marR="0" indent="914400" algn="l" defTabSz="410845" rtl="0" latinLnBrk="0">
        <a:lnSpc>
          <a:spcPct val="100000"/>
        </a:lnSpc>
        <a:spcBef>
          <a:spcPts val="0"/>
        </a:spcBef>
        <a:spcAft>
          <a:spcPts val="0"/>
        </a:spcAft>
        <a:buClrTx/>
        <a:buSzTx/>
        <a:buFontTx/>
        <a:buNone/>
        <a:defRPr sz="4700" b="0" i="0" u="none" strike="noStrike" cap="none" spc="0" baseline="0">
          <a:ln>
            <a:noFill/>
          </a:ln>
          <a:solidFill>
            <a:srgbClr val="323744"/>
          </a:solidFill>
          <a:uFillTx/>
          <a:latin typeface="+mn-lt"/>
          <a:ea typeface="+mn-ea"/>
          <a:cs typeface="+mn-cs"/>
          <a:sym typeface="Helvetica Light"/>
        </a:defRPr>
      </a:lvl9pPr>
    </p:titleStyle>
    <p:bodyStyle>
      <a:lvl1pPr marL="0" marR="0" indent="0" algn="l" defTabSz="410845" rtl="0" latinLnBrk="0">
        <a:lnSpc>
          <a:spcPct val="100000"/>
        </a:lnSpc>
        <a:spcBef>
          <a:spcPts val="0"/>
        </a:spcBef>
        <a:spcAft>
          <a:spcPts val="0"/>
        </a:spcAft>
        <a:buClrTx/>
        <a:buSzTx/>
        <a:buFontTx/>
        <a:buNone/>
        <a:defRPr sz="1500" b="0" i="0" u="none" strike="noStrike" cap="none" spc="0" baseline="0">
          <a:ln>
            <a:noFill/>
          </a:ln>
          <a:solidFill>
            <a:srgbClr val="53585F"/>
          </a:solidFill>
          <a:uFillTx/>
          <a:latin typeface="+mn-lt"/>
          <a:ea typeface="+mn-ea"/>
          <a:cs typeface="+mn-cs"/>
          <a:sym typeface="Helvetica Light"/>
        </a:defRPr>
      </a:lvl1pPr>
      <a:lvl2pPr marL="0" marR="0" indent="114300" algn="l" defTabSz="410845" rtl="0" latinLnBrk="0">
        <a:lnSpc>
          <a:spcPct val="100000"/>
        </a:lnSpc>
        <a:spcBef>
          <a:spcPts val="0"/>
        </a:spcBef>
        <a:spcAft>
          <a:spcPts val="0"/>
        </a:spcAft>
        <a:buClrTx/>
        <a:buSzTx/>
        <a:buFontTx/>
        <a:buNone/>
        <a:defRPr sz="1500" b="0" i="0" u="none" strike="noStrike" cap="none" spc="0" baseline="0">
          <a:ln>
            <a:noFill/>
          </a:ln>
          <a:solidFill>
            <a:srgbClr val="53585F"/>
          </a:solidFill>
          <a:uFillTx/>
          <a:latin typeface="+mn-lt"/>
          <a:ea typeface="+mn-ea"/>
          <a:cs typeface="+mn-cs"/>
          <a:sym typeface="Helvetica Light"/>
        </a:defRPr>
      </a:lvl2pPr>
      <a:lvl3pPr marL="0" marR="0" indent="228600" algn="l" defTabSz="410845" rtl="0" latinLnBrk="0">
        <a:lnSpc>
          <a:spcPct val="100000"/>
        </a:lnSpc>
        <a:spcBef>
          <a:spcPts val="0"/>
        </a:spcBef>
        <a:spcAft>
          <a:spcPts val="0"/>
        </a:spcAft>
        <a:buClrTx/>
        <a:buSzTx/>
        <a:buFontTx/>
        <a:buNone/>
        <a:defRPr sz="1500" b="0" i="0" u="none" strike="noStrike" cap="none" spc="0" baseline="0">
          <a:ln>
            <a:noFill/>
          </a:ln>
          <a:solidFill>
            <a:srgbClr val="53585F"/>
          </a:solidFill>
          <a:uFillTx/>
          <a:latin typeface="+mn-lt"/>
          <a:ea typeface="+mn-ea"/>
          <a:cs typeface="+mn-cs"/>
          <a:sym typeface="Helvetica Light"/>
        </a:defRPr>
      </a:lvl3pPr>
      <a:lvl4pPr marL="0" marR="0" indent="342900" algn="l" defTabSz="410845" rtl="0" latinLnBrk="0">
        <a:lnSpc>
          <a:spcPct val="100000"/>
        </a:lnSpc>
        <a:spcBef>
          <a:spcPts val="0"/>
        </a:spcBef>
        <a:spcAft>
          <a:spcPts val="0"/>
        </a:spcAft>
        <a:buClrTx/>
        <a:buSzTx/>
        <a:buFontTx/>
        <a:buNone/>
        <a:defRPr sz="1500" b="0" i="0" u="none" strike="noStrike" cap="none" spc="0" baseline="0">
          <a:ln>
            <a:noFill/>
          </a:ln>
          <a:solidFill>
            <a:srgbClr val="53585F"/>
          </a:solidFill>
          <a:uFillTx/>
          <a:latin typeface="+mn-lt"/>
          <a:ea typeface="+mn-ea"/>
          <a:cs typeface="+mn-cs"/>
          <a:sym typeface="Helvetica Light"/>
        </a:defRPr>
      </a:lvl4pPr>
      <a:lvl5pPr marL="0" marR="0" indent="457200" algn="l" defTabSz="410845" rtl="0" latinLnBrk="0">
        <a:lnSpc>
          <a:spcPct val="100000"/>
        </a:lnSpc>
        <a:spcBef>
          <a:spcPts val="0"/>
        </a:spcBef>
        <a:spcAft>
          <a:spcPts val="0"/>
        </a:spcAft>
        <a:buClrTx/>
        <a:buSzTx/>
        <a:buFontTx/>
        <a:buNone/>
        <a:defRPr sz="1500" b="0" i="0" u="none" strike="noStrike" cap="none" spc="0" baseline="0">
          <a:ln>
            <a:noFill/>
          </a:ln>
          <a:solidFill>
            <a:srgbClr val="53585F"/>
          </a:solidFill>
          <a:uFillTx/>
          <a:latin typeface="+mn-lt"/>
          <a:ea typeface="+mn-ea"/>
          <a:cs typeface="+mn-cs"/>
          <a:sym typeface="Helvetica Light"/>
        </a:defRPr>
      </a:lvl5pPr>
      <a:lvl6pPr marL="0" marR="0" indent="571500" algn="l" defTabSz="410845" rtl="0" latinLnBrk="0">
        <a:lnSpc>
          <a:spcPct val="100000"/>
        </a:lnSpc>
        <a:spcBef>
          <a:spcPts val="0"/>
        </a:spcBef>
        <a:spcAft>
          <a:spcPts val="0"/>
        </a:spcAft>
        <a:buClrTx/>
        <a:buSzTx/>
        <a:buFontTx/>
        <a:buNone/>
        <a:defRPr sz="1500" b="0" i="0" u="none" strike="noStrike" cap="none" spc="0" baseline="0">
          <a:ln>
            <a:noFill/>
          </a:ln>
          <a:solidFill>
            <a:srgbClr val="53585F"/>
          </a:solidFill>
          <a:uFillTx/>
          <a:latin typeface="+mn-lt"/>
          <a:ea typeface="+mn-ea"/>
          <a:cs typeface="+mn-cs"/>
          <a:sym typeface="Helvetica Light"/>
        </a:defRPr>
      </a:lvl6pPr>
      <a:lvl7pPr marL="0" marR="0" indent="685800" algn="l" defTabSz="410845" rtl="0" latinLnBrk="0">
        <a:lnSpc>
          <a:spcPct val="100000"/>
        </a:lnSpc>
        <a:spcBef>
          <a:spcPts val="0"/>
        </a:spcBef>
        <a:spcAft>
          <a:spcPts val="0"/>
        </a:spcAft>
        <a:buClrTx/>
        <a:buSzTx/>
        <a:buFontTx/>
        <a:buNone/>
        <a:defRPr sz="1500" b="0" i="0" u="none" strike="noStrike" cap="none" spc="0" baseline="0">
          <a:ln>
            <a:noFill/>
          </a:ln>
          <a:solidFill>
            <a:srgbClr val="53585F"/>
          </a:solidFill>
          <a:uFillTx/>
          <a:latin typeface="+mn-lt"/>
          <a:ea typeface="+mn-ea"/>
          <a:cs typeface="+mn-cs"/>
          <a:sym typeface="Helvetica Light"/>
        </a:defRPr>
      </a:lvl7pPr>
      <a:lvl8pPr marL="0" marR="0" indent="800100" algn="l" defTabSz="410845" rtl="0" latinLnBrk="0">
        <a:lnSpc>
          <a:spcPct val="100000"/>
        </a:lnSpc>
        <a:spcBef>
          <a:spcPts val="0"/>
        </a:spcBef>
        <a:spcAft>
          <a:spcPts val="0"/>
        </a:spcAft>
        <a:buClrTx/>
        <a:buSzTx/>
        <a:buFontTx/>
        <a:buNone/>
        <a:defRPr sz="1500" b="0" i="0" u="none" strike="noStrike" cap="none" spc="0" baseline="0">
          <a:ln>
            <a:noFill/>
          </a:ln>
          <a:solidFill>
            <a:srgbClr val="53585F"/>
          </a:solidFill>
          <a:uFillTx/>
          <a:latin typeface="+mn-lt"/>
          <a:ea typeface="+mn-ea"/>
          <a:cs typeface="+mn-cs"/>
          <a:sym typeface="Helvetica Light"/>
        </a:defRPr>
      </a:lvl8pPr>
      <a:lvl9pPr marL="0" marR="0" indent="914400" algn="l" defTabSz="410845" rtl="0" latinLnBrk="0">
        <a:lnSpc>
          <a:spcPct val="100000"/>
        </a:lnSpc>
        <a:spcBef>
          <a:spcPts val="0"/>
        </a:spcBef>
        <a:spcAft>
          <a:spcPts val="0"/>
        </a:spcAft>
        <a:buClrTx/>
        <a:buSzTx/>
        <a:buFontTx/>
        <a:buNone/>
        <a:defRPr sz="1500" b="0" i="0" u="none" strike="noStrike" cap="none" spc="0" baseline="0">
          <a:ln>
            <a:noFill/>
          </a:ln>
          <a:solidFill>
            <a:srgbClr val="53585F"/>
          </a:solidFill>
          <a:uFillTx/>
          <a:latin typeface="+mn-lt"/>
          <a:ea typeface="+mn-ea"/>
          <a:cs typeface="+mn-cs"/>
          <a:sym typeface="Helvetica Light"/>
        </a:defRPr>
      </a:lvl9pPr>
    </p:bodyStyle>
    <p:otherStyle>
      <a:lvl1pPr marL="0" marR="0" indent="0" algn="l" defTabSz="410845" latinLnBrk="0">
        <a:lnSpc>
          <a:spcPct val="100000"/>
        </a:lnSpc>
        <a:spcBef>
          <a:spcPts val="0"/>
        </a:spcBef>
        <a:spcAft>
          <a:spcPts val="0"/>
        </a:spcAft>
        <a:buClrTx/>
        <a:buSzTx/>
        <a:buFontTx/>
        <a:buNone/>
        <a:defRPr sz="1400" b="0" i="0" u="none" strike="noStrike" cap="all" spc="0" baseline="0">
          <a:ln>
            <a:noFill/>
          </a:ln>
          <a:solidFill>
            <a:schemeClr val="tx1"/>
          </a:solidFill>
          <a:uFillTx/>
          <a:latin typeface="+mn-lt"/>
          <a:ea typeface="+mn-ea"/>
          <a:cs typeface="+mn-cs"/>
          <a:sym typeface="Helvetica"/>
        </a:defRPr>
      </a:lvl1pPr>
      <a:lvl2pPr marL="0" marR="0" indent="114300" algn="l" defTabSz="410845" latinLnBrk="0">
        <a:lnSpc>
          <a:spcPct val="100000"/>
        </a:lnSpc>
        <a:spcBef>
          <a:spcPts val="0"/>
        </a:spcBef>
        <a:spcAft>
          <a:spcPts val="0"/>
        </a:spcAft>
        <a:buClrTx/>
        <a:buSzTx/>
        <a:buFontTx/>
        <a:buNone/>
        <a:defRPr sz="1400" b="0" i="0" u="none" strike="noStrike" cap="all" spc="0" baseline="0">
          <a:ln>
            <a:noFill/>
          </a:ln>
          <a:solidFill>
            <a:schemeClr val="tx1"/>
          </a:solidFill>
          <a:uFillTx/>
          <a:latin typeface="+mn-lt"/>
          <a:ea typeface="+mn-ea"/>
          <a:cs typeface="+mn-cs"/>
          <a:sym typeface="Helvetica"/>
        </a:defRPr>
      </a:lvl2pPr>
      <a:lvl3pPr marL="0" marR="0" indent="228600" algn="l" defTabSz="410845" latinLnBrk="0">
        <a:lnSpc>
          <a:spcPct val="100000"/>
        </a:lnSpc>
        <a:spcBef>
          <a:spcPts val="0"/>
        </a:spcBef>
        <a:spcAft>
          <a:spcPts val="0"/>
        </a:spcAft>
        <a:buClrTx/>
        <a:buSzTx/>
        <a:buFontTx/>
        <a:buNone/>
        <a:defRPr sz="1400" b="0" i="0" u="none" strike="noStrike" cap="all" spc="0" baseline="0">
          <a:ln>
            <a:noFill/>
          </a:ln>
          <a:solidFill>
            <a:schemeClr val="tx1"/>
          </a:solidFill>
          <a:uFillTx/>
          <a:latin typeface="+mn-lt"/>
          <a:ea typeface="+mn-ea"/>
          <a:cs typeface="+mn-cs"/>
          <a:sym typeface="Helvetica"/>
        </a:defRPr>
      </a:lvl3pPr>
      <a:lvl4pPr marL="0" marR="0" indent="342900" algn="l" defTabSz="410845" latinLnBrk="0">
        <a:lnSpc>
          <a:spcPct val="100000"/>
        </a:lnSpc>
        <a:spcBef>
          <a:spcPts val="0"/>
        </a:spcBef>
        <a:spcAft>
          <a:spcPts val="0"/>
        </a:spcAft>
        <a:buClrTx/>
        <a:buSzTx/>
        <a:buFontTx/>
        <a:buNone/>
        <a:defRPr sz="1400" b="0" i="0" u="none" strike="noStrike" cap="all" spc="0" baseline="0">
          <a:ln>
            <a:noFill/>
          </a:ln>
          <a:solidFill>
            <a:schemeClr val="tx1"/>
          </a:solidFill>
          <a:uFillTx/>
          <a:latin typeface="+mn-lt"/>
          <a:ea typeface="+mn-ea"/>
          <a:cs typeface="+mn-cs"/>
          <a:sym typeface="Helvetica"/>
        </a:defRPr>
      </a:lvl4pPr>
      <a:lvl5pPr marL="0" marR="0" indent="457200" algn="l" defTabSz="410845" latinLnBrk="0">
        <a:lnSpc>
          <a:spcPct val="100000"/>
        </a:lnSpc>
        <a:spcBef>
          <a:spcPts val="0"/>
        </a:spcBef>
        <a:spcAft>
          <a:spcPts val="0"/>
        </a:spcAft>
        <a:buClrTx/>
        <a:buSzTx/>
        <a:buFontTx/>
        <a:buNone/>
        <a:defRPr sz="1400" b="0" i="0" u="none" strike="noStrike" cap="all" spc="0" baseline="0">
          <a:ln>
            <a:noFill/>
          </a:ln>
          <a:solidFill>
            <a:schemeClr val="tx1"/>
          </a:solidFill>
          <a:uFillTx/>
          <a:latin typeface="+mn-lt"/>
          <a:ea typeface="+mn-ea"/>
          <a:cs typeface="+mn-cs"/>
          <a:sym typeface="Helvetica"/>
        </a:defRPr>
      </a:lvl5pPr>
      <a:lvl6pPr marL="0" marR="0" indent="571500" algn="l" defTabSz="410845" latinLnBrk="0">
        <a:lnSpc>
          <a:spcPct val="100000"/>
        </a:lnSpc>
        <a:spcBef>
          <a:spcPts val="0"/>
        </a:spcBef>
        <a:spcAft>
          <a:spcPts val="0"/>
        </a:spcAft>
        <a:buClrTx/>
        <a:buSzTx/>
        <a:buFontTx/>
        <a:buNone/>
        <a:defRPr sz="1400" b="0" i="0" u="none" strike="noStrike" cap="all" spc="0" baseline="0">
          <a:ln>
            <a:noFill/>
          </a:ln>
          <a:solidFill>
            <a:schemeClr val="tx1"/>
          </a:solidFill>
          <a:uFillTx/>
          <a:latin typeface="+mn-lt"/>
          <a:ea typeface="+mn-ea"/>
          <a:cs typeface="+mn-cs"/>
          <a:sym typeface="Helvetica"/>
        </a:defRPr>
      </a:lvl6pPr>
      <a:lvl7pPr marL="0" marR="0" indent="685800" algn="l" defTabSz="410845" latinLnBrk="0">
        <a:lnSpc>
          <a:spcPct val="100000"/>
        </a:lnSpc>
        <a:spcBef>
          <a:spcPts val="0"/>
        </a:spcBef>
        <a:spcAft>
          <a:spcPts val="0"/>
        </a:spcAft>
        <a:buClrTx/>
        <a:buSzTx/>
        <a:buFontTx/>
        <a:buNone/>
        <a:defRPr sz="1400" b="0" i="0" u="none" strike="noStrike" cap="all" spc="0" baseline="0">
          <a:ln>
            <a:noFill/>
          </a:ln>
          <a:solidFill>
            <a:schemeClr val="tx1"/>
          </a:solidFill>
          <a:uFillTx/>
          <a:latin typeface="+mn-lt"/>
          <a:ea typeface="+mn-ea"/>
          <a:cs typeface="+mn-cs"/>
          <a:sym typeface="Helvetica"/>
        </a:defRPr>
      </a:lvl7pPr>
      <a:lvl8pPr marL="0" marR="0" indent="800100" algn="l" defTabSz="410845" latinLnBrk="0">
        <a:lnSpc>
          <a:spcPct val="100000"/>
        </a:lnSpc>
        <a:spcBef>
          <a:spcPts val="0"/>
        </a:spcBef>
        <a:spcAft>
          <a:spcPts val="0"/>
        </a:spcAft>
        <a:buClrTx/>
        <a:buSzTx/>
        <a:buFontTx/>
        <a:buNone/>
        <a:defRPr sz="1400" b="0" i="0" u="none" strike="noStrike" cap="all" spc="0" baseline="0">
          <a:ln>
            <a:noFill/>
          </a:ln>
          <a:solidFill>
            <a:schemeClr val="tx1"/>
          </a:solidFill>
          <a:uFillTx/>
          <a:latin typeface="+mn-lt"/>
          <a:ea typeface="+mn-ea"/>
          <a:cs typeface="+mn-cs"/>
          <a:sym typeface="Helvetica"/>
        </a:defRPr>
      </a:lvl8pPr>
      <a:lvl9pPr marL="0" marR="0" indent="914400" algn="l" defTabSz="410845" latinLnBrk="0">
        <a:lnSpc>
          <a:spcPct val="100000"/>
        </a:lnSpc>
        <a:spcBef>
          <a:spcPts val="0"/>
        </a:spcBef>
        <a:spcAft>
          <a:spcPts val="0"/>
        </a:spcAft>
        <a:buClrTx/>
        <a:buSzTx/>
        <a:buFontTx/>
        <a:buNone/>
        <a:defRPr sz="1400" b="0" i="0" u="none" strike="noStrike" cap="all" spc="0" baseline="0">
          <a:ln>
            <a:noFill/>
          </a:ln>
          <a:solidFill>
            <a:schemeClr val="tx1"/>
          </a:solidFill>
          <a:uFillTx/>
          <a:latin typeface="+mn-lt"/>
          <a:ea typeface="+mn-ea"/>
          <a:cs typeface="+mn-cs"/>
          <a:sym typeface="Helvetica"/>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3.png"/><Relationship Id="rId1" Type="http://schemas.openxmlformats.org/officeDocument/2006/relationships/tags" Target="../tags/tag2.x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image" Target="../media/image3.png"/><Relationship Id="rId1" Type="http://schemas.openxmlformats.org/officeDocument/2006/relationships/tags" Target="../tags/tag3.xml"/><Relationship Id="rId2"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 Id="rId3"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l="313" r="14836"/>
          <a:stretch/>
        </p:blipFill>
        <p:spPr>
          <a:xfrm>
            <a:off x="0" y="0"/>
            <a:ext cx="12153900" cy="6858000"/>
          </a:xfrm>
          <a:prstGeom prst="rect">
            <a:avLst/>
          </a:prstGeom>
        </p:spPr>
      </p:pic>
      <p:sp>
        <p:nvSpPr>
          <p:cNvPr id="7" name="文本框 6"/>
          <p:cNvSpPr txBox="1"/>
          <p:nvPr/>
        </p:nvSpPr>
        <p:spPr>
          <a:xfrm>
            <a:off x="4657039" y="1669949"/>
            <a:ext cx="7109639" cy="1754327"/>
          </a:xfrm>
          <a:prstGeom prst="rect">
            <a:avLst/>
          </a:prstGeom>
          <a:noFill/>
        </p:spPr>
        <p:txBody>
          <a:bodyPr wrap="none" lIns="91440" tIns="45720" rIns="91440" bIns="45720" rtlCol="0">
            <a:spAutoFit/>
            <a:scene3d>
              <a:camera prst="orthographicFront"/>
              <a:lightRig rig="threePt" dir="t"/>
            </a:scene3d>
            <a:sp3d contourW="12700"/>
          </a:bodyPr>
          <a:lstStyle/>
          <a:p>
            <a:pPr algn="r">
              <a:defRPr/>
            </a:pPr>
            <a:r>
              <a:rPr lang="zh-CN" altLang="en-US" sz="6000" dirty="0">
                <a:solidFill>
                  <a:schemeClr val="accent1"/>
                </a:solidFill>
                <a:latin typeface="+mj-ea"/>
                <a:ea typeface="+mj-ea"/>
              </a:rPr>
              <a:t>巩固拓展与乡村振兴</a:t>
            </a:r>
            <a:endParaRPr lang="en-US" altLang="zh-CN" sz="6000" dirty="0">
              <a:solidFill>
                <a:schemeClr val="accent1"/>
              </a:solidFill>
              <a:latin typeface="+mj-ea"/>
              <a:ea typeface="+mj-ea"/>
            </a:endParaRPr>
          </a:p>
          <a:p>
            <a:pPr algn="r">
              <a:defRPr/>
            </a:pPr>
            <a:r>
              <a:rPr lang="zh-CN" altLang="en-US" sz="4800" dirty="0">
                <a:solidFill>
                  <a:schemeClr val="accent2"/>
                </a:solidFill>
                <a:latin typeface="+mj-ea"/>
                <a:ea typeface="+mj-ea"/>
              </a:rPr>
              <a:t>督查重点简要分析</a:t>
            </a:r>
          </a:p>
        </p:txBody>
      </p:sp>
      <p:sp>
        <p:nvSpPr>
          <p:cNvPr id="2" name="文本框 1"/>
          <p:cNvSpPr txBox="1"/>
          <p:nvPr/>
        </p:nvSpPr>
        <p:spPr>
          <a:xfrm>
            <a:off x="8655543" y="4884622"/>
            <a:ext cx="2262158" cy="646331"/>
          </a:xfrm>
          <a:prstGeom prst="rect">
            <a:avLst/>
          </a:prstGeom>
          <a:noFill/>
        </p:spPr>
        <p:txBody>
          <a:bodyPr wrap="none" lIns="91440" tIns="45720" rIns="91440" bIns="45720" rtlCol="0">
            <a:spAutoFit/>
          </a:bodyPr>
          <a:lstStyle/>
          <a:p>
            <a:pPr algn="ctr"/>
            <a:r>
              <a:rPr kumimoji="1" lang="zh-CN" altLang="en-US" dirty="0" smtClean="0"/>
              <a:t>市乡村振兴局产业处</a:t>
            </a:r>
            <a:endParaRPr kumimoji="1" lang="en-US" altLang="zh-CN" dirty="0" smtClean="0"/>
          </a:p>
          <a:p>
            <a:pPr algn="ctr"/>
            <a:r>
              <a:rPr kumimoji="1" lang="zh-CN" altLang="zh-CN" dirty="0" smtClean="0"/>
              <a:t>2</a:t>
            </a:r>
            <a:r>
              <a:rPr kumimoji="1" lang="en-US" altLang="zh-CN" dirty="0" smtClean="0"/>
              <a:t>021</a:t>
            </a:r>
            <a:r>
              <a:rPr kumimoji="1" lang="zh-CN" altLang="en-US" dirty="0" smtClean="0"/>
              <a:t>年</a:t>
            </a:r>
            <a:r>
              <a:rPr kumimoji="1" lang="en-US" altLang="zh-CN" dirty="0" smtClean="0"/>
              <a:t>8</a:t>
            </a:r>
            <a:r>
              <a:rPr kumimoji="1" lang="zh-CN" altLang="en-US" dirty="0" smtClean="0"/>
              <a:t>月</a:t>
            </a:r>
            <a:endParaRPr kumimoji="1" lang="zh-CN" altLang="en-US" dirty="0"/>
          </a:p>
        </p:txBody>
      </p:sp>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l="21434" b="2440"/>
          <a:stretch/>
        </p:blipFill>
        <p:spPr>
          <a:xfrm rot="5400000">
            <a:off x="350743" y="-350737"/>
            <a:ext cx="1660727" cy="2362201"/>
          </a:xfrm>
          <a:prstGeom prst="rect">
            <a:avLst/>
          </a:prstGeom>
        </p:spPr>
      </p:pic>
    </p:spTree>
    <p:extLst>
      <p:ext uri="{BB962C8B-B14F-4D97-AF65-F5344CB8AC3E}">
        <p14:creationId xmlns:p14="http://schemas.microsoft.com/office/powerpoint/2010/main" val="28980543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1550660" y="2210780"/>
            <a:ext cx="4431045" cy="730666"/>
            <a:chOff x="1550655" y="2210779"/>
            <a:chExt cx="4431045" cy="730666"/>
          </a:xfrm>
        </p:grpSpPr>
        <p:grpSp>
          <p:nvGrpSpPr>
            <p:cNvPr id="39" name="组合 38"/>
            <p:cNvGrpSpPr/>
            <p:nvPr/>
          </p:nvGrpSpPr>
          <p:grpSpPr>
            <a:xfrm>
              <a:off x="1550655" y="2210779"/>
              <a:ext cx="4431045" cy="728753"/>
              <a:chOff x="1868155" y="1448779"/>
              <a:chExt cx="6723671" cy="1105810"/>
            </a:xfrm>
          </p:grpSpPr>
          <p:sp>
            <p:nvSpPr>
              <p:cNvPr id="3" name="íṡľíḍè-Arrow: Chevron 31"/>
              <p:cNvSpPr/>
              <p:nvPr/>
            </p:nvSpPr>
            <p:spPr>
              <a:xfrm>
                <a:off x="6095624" y="1448779"/>
                <a:ext cx="2496202" cy="1105810"/>
              </a:xfrm>
              <a:prstGeom prst="chevron">
                <a:avLst>
                  <a:gd name="adj" fmla="val 41391"/>
                </a:avLst>
              </a:prstGeom>
              <a:solidFill>
                <a:schemeClr val="accent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9"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grpSp>
        <p:sp>
          <p:nvSpPr>
            <p:cNvPr id="71" name="矩形 70"/>
            <p:cNvSpPr/>
            <p:nvPr/>
          </p:nvSpPr>
          <p:spPr>
            <a:xfrm>
              <a:off x="1875689" y="2258181"/>
              <a:ext cx="2541954" cy="683264"/>
            </a:xfrm>
            <a:prstGeom prst="rect">
              <a:avLst/>
            </a:prstGeom>
          </p:spPr>
          <p:txBody>
            <a:bodyPr wrap="square">
              <a:spAutoFit/>
              <a:scene3d>
                <a:camera prst="orthographicFront"/>
                <a:lightRig rig="threePt" dir="t"/>
              </a:scene3d>
              <a:sp3d contourW="12700"/>
            </a:bodyPr>
            <a:lstStyle/>
            <a:p>
              <a:pPr>
                <a:lnSpc>
                  <a:spcPct val="120000"/>
                </a:lnSpc>
              </a:pPr>
              <a:r>
                <a:rPr lang="zh-CN" altLang="zh-CN" sz="1600" dirty="0"/>
                <a:t>产业扶贫投入少，种类单一，覆盖面不足的问题 </a:t>
              </a:r>
              <a:endParaRPr lang="zh-CN" altLang="en-US" sz="1600" dirty="0">
                <a:solidFill>
                  <a:schemeClr val="tx1">
                    <a:lumMod val="65000"/>
                    <a:lumOff val="35000"/>
                  </a:schemeClr>
                </a:solidFill>
              </a:endParaRPr>
            </a:p>
          </p:txBody>
        </p:sp>
      </p:grpSp>
      <p:grpSp>
        <p:nvGrpSpPr>
          <p:cNvPr id="79" name="组合 78"/>
          <p:cNvGrpSpPr/>
          <p:nvPr/>
        </p:nvGrpSpPr>
        <p:grpSpPr>
          <a:xfrm>
            <a:off x="1550660" y="3459237"/>
            <a:ext cx="4431045" cy="728753"/>
            <a:chOff x="1550655" y="3459233"/>
            <a:chExt cx="4431045" cy="728753"/>
          </a:xfrm>
        </p:grpSpPr>
        <p:grpSp>
          <p:nvGrpSpPr>
            <p:cNvPr id="46" name="组合 45"/>
            <p:cNvGrpSpPr/>
            <p:nvPr/>
          </p:nvGrpSpPr>
          <p:grpSpPr>
            <a:xfrm>
              <a:off x="1550655" y="3459233"/>
              <a:ext cx="4431045" cy="728753"/>
              <a:chOff x="1868155" y="1448779"/>
              <a:chExt cx="6723671" cy="1105810"/>
            </a:xfrm>
          </p:grpSpPr>
          <p:sp>
            <p:nvSpPr>
              <p:cNvPr id="51" name="íṡľíḍè-Arrow: Chevron 31"/>
              <p:cNvSpPr/>
              <p:nvPr/>
            </p:nvSpPr>
            <p:spPr>
              <a:xfrm>
                <a:off x="6095624" y="1448779"/>
                <a:ext cx="2496202" cy="1105810"/>
              </a:xfrm>
              <a:prstGeom prst="chevron">
                <a:avLst>
                  <a:gd name="adj" fmla="val 41391"/>
                </a:avLst>
              </a:prstGeom>
              <a:solidFill>
                <a:schemeClr val="accent2"/>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52"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grpSp>
        <p:sp>
          <p:nvSpPr>
            <p:cNvPr id="72" name="矩形 71"/>
            <p:cNvSpPr/>
            <p:nvPr/>
          </p:nvSpPr>
          <p:spPr>
            <a:xfrm>
              <a:off x="1992981" y="3493935"/>
              <a:ext cx="2248819" cy="683264"/>
            </a:xfrm>
            <a:prstGeom prst="rect">
              <a:avLst/>
            </a:prstGeom>
          </p:spPr>
          <p:txBody>
            <a:bodyPr wrap="square">
              <a:spAutoFit/>
              <a:scene3d>
                <a:camera prst="orthographicFront"/>
                <a:lightRig rig="threePt" dir="t"/>
              </a:scene3d>
              <a:sp3d contourW="12700"/>
            </a:bodyPr>
            <a:lstStyle/>
            <a:p>
              <a:pPr>
                <a:lnSpc>
                  <a:spcPct val="120000"/>
                </a:lnSpc>
              </a:pPr>
              <a:r>
                <a:rPr lang="zh-CN" altLang="zh-CN" sz="1600" dirty="0"/>
                <a:t>产业扶贫重短期效益、轻长效机制建立的问题 </a:t>
              </a:r>
              <a:endParaRPr lang="zh-CN" altLang="en-US" sz="1600" dirty="0">
                <a:solidFill>
                  <a:schemeClr val="tx1">
                    <a:lumMod val="65000"/>
                    <a:lumOff val="35000"/>
                  </a:schemeClr>
                </a:solidFill>
              </a:endParaRPr>
            </a:p>
          </p:txBody>
        </p:sp>
      </p:grpSp>
      <p:grpSp>
        <p:nvGrpSpPr>
          <p:cNvPr id="81" name="组合 80"/>
          <p:cNvGrpSpPr/>
          <p:nvPr/>
        </p:nvGrpSpPr>
        <p:grpSpPr>
          <a:xfrm>
            <a:off x="1550660" y="4707692"/>
            <a:ext cx="4431045" cy="728753"/>
            <a:chOff x="1550655" y="4707686"/>
            <a:chExt cx="4431045" cy="728753"/>
          </a:xfrm>
        </p:grpSpPr>
        <p:grpSp>
          <p:nvGrpSpPr>
            <p:cNvPr id="55" name="组合 54"/>
            <p:cNvGrpSpPr/>
            <p:nvPr/>
          </p:nvGrpSpPr>
          <p:grpSpPr>
            <a:xfrm>
              <a:off x="1550655" y="4707686"/>
              <a:ext cx="4431045" cy="728753"/>
              <a:chOff x="1868155" y="1448779"/>
              <a:chExt cx="6723671" cy="1105810"/>
            </a:xfrm>
          </p:grpSpPr>
          <p:sp>
            <p:nvSpPr>
              <p:cNvPr id="60" name="íṡľíḍè-Arrow: Chevron 31"/>
              <p:cNvSpPr/>
              <p:nvPr/>
            </p:nvSpPr>
            <p:spPr>
              <a:xfrm>
                <a:off x="6095624" y="1448779"/>
                <a:ext cx="2496202" cy="1105810"/>
              </a:xfrm>
              <a:prstGeom prst="chevron">
                <a:avLst>
                  <a:gd name="adj" fmla="val 41391"/>
                </a:avLst>
              </a:prstGeom>
              <a:solidFill>
                <a:schemeClr val="accent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61"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grpSp>
        <p:sp>
          <p:nvSpPr>
            <p:cNvPr id="73" name="矩形 72"/>
            <p:cNvSpPr/>
            <p:nvPr/>
          </p:nvSpPr>
          <p:spPr>
            <a:xfrm>
              <a:off x="1992981" y="4742388"/>
              <a:ext cx="2248819" cy="683264"/>
            </a:xfrm>
            <a:prstGeom prst="rect">
              <a:avLst/>
            </a:prstGeom>
          </p:spPr>
          <p:txBody>
            <a:bodyPr wrap="square">
              <a:spAutoFit/>
              <a:scene3d>
                <a:camera prst="orthographicFront"/>
                <a:lightRig rig="threePt" dir="t"/>
              </a:scene3d>
              <a:sp3d contourW="12700"/>
            </a:bodyPr>
            <a:lstStyle/>
            <a:p>
              <a:pPr>
                <a:lnSpc>
                  <a:spcPct val="120000"/>
                </a:lnSpc>
              </a:pPr>
              <a:r>
                <a:rPr lang="zh-CN" altLang="zh-CN" sz="1600" dirty="0"/>
                <a:t>产业扶贫组织化程度低的问题 </a:t>
              </a:r>
              <a:endParaRPr lang="zh-CN" altLang="en-US" sz="1600" dirty="0">
                <a:solidFill>
                  <a:schemeClr val="tx1">
                    <a:lumMod val="65000"/>
                    <a:lumOff val="35000"/>
                  </a:schemeClr>
                </a:solidFill>
              </a:endParaRPr>
            </a:p>
          </p:txBody>
        </p:sp>
      </p:grpSp>
      <p:grpSp>
        <p:nvGrpSpPr>
          <p:cNvPr id="78" name="组合 77"/>
          <p:cNvGrpSpPr/>
          <p:nvPr/>
        </p:nvGrpSpPr>
        <p:grpSpPr>
          <a:xfrm>
            <a:off x="6210306" y="2210780"/>
            <a:ext cx="4431045" cy="730666"/>
            <a:chOff x="6210300" y="2210779"/>
            <a:chExt cx="4431045" cy="730666"/>
          </a:xfrm>
        </p:grpSpPr>
        <p:grpSp>
          <p:nvGrpSpPr>
            <p:cNvPr id="40" name="组合 39"/>
            <p:cNvGrpSpPr/>
            <p:nvPr/>
          </p:nvGrpSpPr>
          <p:grpSpPr>
            <a:xfrm>
              <a:off x="6210300" y="2210779"/>
              <a:ext cx="4431045" cy="728753"/>
              <a:chOff x="1868155" y="1448779"/>
              <a:chExt cx="6723671" cy="1105810"/>
            </a:xfrm>
          </p:grpSpPr>
          <p:sp>
            <p:nvSpPr>
              <p:cNvPr id="41" name="íṡľíḍè-Arrow: Chevron 31"/>
              <p:cNvSpPr/>
              <p:nvPr/>
            </p:nvSpPr>
            <p:spPr>
              <a:xfrm>
                <a:off x="6095624" y="1448779"/>
                <a:ext cx="2496202" cy="1105810"/>
              </a:xfrm>
              <a:prstGeom prst="chevron">
                <a:avLst>
                  <a:gd name="adj" fmla="val 41391"/>
                </a:avLst>
              </a:prstGeom>
              <a:solidFill>
                <a:schemeClr val="accent2"/>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42"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grpSp>
        <p:sp>
          <p:nvSpPr>
            <p:cNvPr id="74" name="矩形 73"/>
            <p:cNvSpPr/>
            <p:nvPr/>
          </p:nvSpPr>
          <p:spPr>
            <a:xfrm>
              <a:off x="6620474" y="2258181"/>
              <a:ext cx="2601679" cy="683264"/>
            </a:xfrm>
            <a:prstGeom prst="rect">
              <a:avLst/>
            </a:prstGeom>
          </p:spPr>
          <p:txBody>
            <a:bodyPr wrap="square">
              <a:spAutoFit/>
              <a:scene3d>
                <a:camera prst="orthographicFront"/>
                <a:lightRig rig="threePt" dir="t"/>
              </a:scene3d>
              <a:sp3d contourW="12700"/>
            </a:bodyPr>
            <a:lstStyle/>
            <a:p>
              <a:pPr>
                <a:lnSpc>
                  <a:spcPct val="120000"/>
                </a:lnSpc>
              </a:pPr>
              <a:r>
                <a:rPr lang="zh-CN" altLang="zh-CN" sz="1600" dirty="0"/>
                <a:t>产业发展补贴“大水漫灌”、效益不明显的问题 </a:t>
              </a:r>
              <a:endParaRPr lang="zh-CN" altLang="en-US" sz="1600" dirty="0">
                <a:solidFill>
                  <a:schemeClr val="tx1">
                    <a:lumMod val="65000"/>
                    <a:lumOff val="35000"/>
                  </a:schemeClr>
                </a:solidFill>
              </a:endParaRPr>
            </a:p>
          </p:txBody>
        </p:sp>
      </p:grpSp>
      <p:grpSp>
        <p:nvGrpSpPr>
          <p:cNvPr id="80" name="组合 79"/>
          <p:cNvGrpSpPr/>
          <p:nvPr/>
        </p:nvGrpSpPr>
        <p:grpSpPr>
          <a:xfrm>
            <a:off x="6210306" y="3459237"/>
            <a:ext cx="4431045" cy="728753"/>
            <a:chOff x="6210300" y="3459233"/>
            <a:chExt cx="4431045" cy="728753"/>
          </a:xfrm>
        </p:grpSpPr>
        <p:grpSp>
          <p:nvGrpSpPr>
            <p:cNvPr id="47" name="组合 46"/>
            <p:cNvGrpSpPr/>
            <p:nvPr/>
          </p:nvGrpSpPr>
          <p:grpSpPr>
            <a:xfrm>
              <a:off x="6210300" y="3459233"/>
              <a:ext cx="4431045" cy="728753"/>
              <a:chOff x="1868155" y="1448779"/>
              <a:chExt cx="6723671" cy="1105810"/>
            </a:xfrm>
          </p:grpSpPr>
          <p:sp>
            <p:nvSpPr>
              <p:cNvPr id="48" name="íṡľíḍè-Arrow: Chevron 31"/>
              <p:cNvSpPr/>
              <p:nvPr/>
            </p:nvSpPr>
            <p:spPr>
              <a:xfrm>
                <a:off x="6095624" y="1448779"/>
                <a:ext cx="2496202" cy="1105810"/>
              </a:xfrm>
              <a:prstGeom prst="chevron">
                <a:avLst>
                  <a:gd name="adj" fmla="val 41391"/>
                </a:avLst>
              </a:prstGeom>
              <a:solidFill>
                <a:schemeClr val="accent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49"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grpSp>
        <p:sp>
          <p:nvSpPr>
            <p:cNvPr id="75" name="矩形 74"/>
            <p:cNvSpPr/>
            <p:nvPr/>
          </p:nvSpPr>
          <p:spPr>
            <a:xfrm>
              <a:off x="6620475" y="3493935"/>
              <a:ext cx="2248819" cy="683264"/>
            </a:xfrm>
            <a:prstGeom prst="rect">
              <a:avLst/>
            </a:prstGeom>
          </p:spPr>
          <p:txBody>
            <a:bodyPr wrap="square">
              <a:spAutoFit/>
              <a:scene3d>
                <a:camera prst="orthographicFront"/>
                <a:lightRig rig="threePt" dir="t"/>
              </a:scene3d>
              <a:sp3d contourW="12700"/>
            </a:bodyPr>
            <a:lstStyle/>
            <a:p>
              <a:pPr>
                <a:lnSpc>
                  <a:spcPct val="120000"/>
                </a:lnSpc>
              </a:pPr>
              <a:r>
                <a:rPr lang="zh-CN" altLang="zh-CN" sz="1600" dirty="0"/>
                <a:t>贫困村集体经济薄弱的问题 </a:t>
              </a:r>
              <a:endParaRPr lang="zh-CN" altLang="en-US" sz="1600" dirty="0">
                <a:solidFill>
                  <a:schemeClr val="tx1">
                    <a:lumMod val="65000"/>
                    <a:lumOff val="35000"/>
                  </a:schemeClr>
                </a:solidFill>
              </a:endParaRPr>
            </a:p>
          </p:txBody>
        </p:sp>
      </p:grpSp>
      <p:grpSp>
        <p:nvGrpSpPr>
          <p:cNvPr id="82" name="组合 81"/>
          <p:cNvGrpSpPr/>
          <p:nvPr/>
        </p:nvGrpSpPr>
        <p:grpSpPr>
          <a:xfrm>
            <a:off x="6210306" y="4707692"/>
            <a:ext cx="4431045" cy="728753"/>
            <a:chOff x="6210300" y="4707686"/>
            <a:chExt cx="4431045" cy="728753"/>
          </a:xfrm>
        </p:grpSpPr>
        <p:grpSp>
          <p:nvGrpSpPr>
            <p:cNvPr id="56" name="组合 55"/>
            <p:cNvGrpSpPr/>
            <p:nvPr/>
          </p:nvGrpSpPr>
          <p:grpSpPr>
            <a:xfrm>
              <a:off x="6210300" y="4707686"/>
              <a:ext cx="4431045" cy="728753"/>
              <a:chOff x="1868155" y="1448779"/>
              <a:chExt cx="6723671" cy="1105810"/>
            </a:xfrm>
          </p:grpSpPr>
          <p:sp>
            <p:nvSpPr>
              <p:cNvPr id="57" name="íṡľíḍè-Arrow: Chevron 31"/>
              <p:cNvSpPr/>
              <p:nvPr/>
            </p:nvSpPr>
            <p:spPr>
              <a:xfrm>
                <a:off x="6095624" y="1448779"/>
                <a:ext cx="2496202" cy="1105810"/>
              </a:xfrm>
              <a:prstGeom prst="chevron">
                <a:avLst>
                  <a:gd name="adj" fmla="val 41391"/>
                </a:avLst>
              </a:prstGeom>
              <a:solidFill>
                <a:schemeClr val="accent2"/>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58"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grpSp>
        <p:sp>
          <p:nvSpPr>
            <p:cNvPr id="76" name="矩形 75"/>
            <p:cNvSpPr/>
            <p:nvPr/>
          </p:nvSpPr>
          <p:spPr>
            <a:xfrm>
              <a:off x="6620475" y="4742388"/>
              <a:ext cx="2248819" cy="683264"/>
            </a:xfrm>
            <a:prstGeom prst="rect">
              <a:avLst/>
            </a:prstGeom>
          </p:spPr>
          <p:txBody>
            <a:bodyPr wrap="square">
              <a:spAutoFit/>
              <a:scene3d>
                <a:camera prst="orthographicFront"/>
                <a:lightRig rig="threePt" dir="t"/>
              </a:scene3d>
              <a:sp3d contourW="12700"/>
            </a:bodyPr>
            <a:lstStyle/>
            <a:p>
              <a:pPr>
                <a:lnSpc>
                  <a:spcPct val="120000"/>
                </a:lnSpc>
              </a:pPr>
              <a:r>
                <a:rPr lang="zh-CN" altLang="zh-CN" sz="1600" dirty="0"/>
                <a:t>对涉农企业等新型经营主体金融支撑不足 </a:t>
              </a:r>
              <a:endParaRPr lang="zh-CN" altLang="en-US" sz="1600" dirty="0">
                <a:solidFill>
                  <a:schemeClr val="tx1">
                    <a:lumMod val="65000"/>
                    <a:lumOff val="35000"/>
                  </a:schemeClr>
                </a:solidFill>
              </a:endParaRPr>
            </a:p>
          </p:txBody>
        </p:sp>
      </p:grpSp>
      <p:pic>
        <p:nvPicPr>
          <p:cNvPr id="38" name="图片 37"/>
          <p:cNvPicPr>
            <a:picLocks noChangeAspect="1"/>
          </p:cNvPicPr>
          <p:nvPr/>
        </p:nvPicPr>
        <p:blipFill rotWithShape="1">
          <a:blip r:embed="rId4" cstate="screen">
            <a:extLst>
              <a:ext uri="{28A0092B-C50C-407E-A947-70E740481C1C}">
                <a14:useLocalDpi xmlns:a14="http://schemas.microsoft.com/office/drawing/2010/main"/>
              </a:ext>
            </a:extLst>
          </a:blip>
          <a:srcRect l="21434" b="2440"/>
          <a:stretch/>
        </p:blipFill>
        <p:spPr>
          <a:xfrm rot="5400000">
            <a:off x="350743" y="-350737"/>
            <a:ext cx="1660727" cy="2362201"/>
          </a:xfrm>
          <a:prstGeom prst="rect">
            <a:avLst/>
          </a:prstGeom>
        </p:spPr>
      </p:pic>
      <p:sp>
        <p:nvSpPr>
          <p:cNvPr id="45" name="TextBox 11"/>
          <p:cNvSpPr txBox="1"/>
          <p:nvPr/>
        </p:nvSpPr>
        <p:spPr>
          <a:xfrm>
            <a:off x="1667618" y="452409"/>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存在共性问题梳理</a:t>
            </a:r>
            <a:endParaRPr lang="en-US" sz="3200" b="1" dirty="0">
              <a:solidFill>
                <a:schemeClr val="tx1">
                  <a:lumMod val="75000"/>
                  <a:lumOff val="25000"/>
                </a:schemeClr>
              </a:solidFill>
            </a:endParaRPr>
          </a:p>
        </p:txBody>
      </p:sp>
      <p:sp>
        <p:nvSpPr>
          <p:cNvPr id="2" name="文本框 1"/>
          <p:cNvSpPr txBox="1"/>
          <p:nvPr/>
        </p:nvSpPr>
        <p:spPr>
          <a:xfrm>
            <a:off x="4968579" y="2207846"/>
            <a:ext cx="469950" cy="707886"/>
          </a:xfrm>
          <a:prstGeom prst="rect">
            <a:avLst/>
          </a:prstGeom>
          <a:noFill/>
        </p:spPr>
        <p:txBody>
          <a:bodyPr wrap="none" lIns="91440" tIns="45720" rIns="91440" bIns="45720" rtlCol="0">
            <a:spAutoFit/>
          </a:bodyPr>
          <a:lstStyle/>
          <a:p>
            <a:r>
              <a:rPr kumimoji="1" lang="en-US" altLang="zh-CN" sz="4000" dirty="0">
                <a:solidFill>
                  <a:schemeClr val="bg1"/>
                </a:solidFill>
              </a:rPr>
              <a:t>1</a:t>
            </a:r>
            <a:endParaRPr kumimoji="1" lang="zh-CN" altLang="en-US" sz="4000" dirty="0">
              <a:solidFill>
                <a:schemeClr val="bg1"/>
              </a:solidFill>
            </a:endParaRPr>
          </a:p>
        </p:txBody>
      </p:sp>
      <p:sp>
        <p:nvSpPr>
          <p:cNvPr id="63" name="文本框 62"/>
          <p:cNvSpPr txBox="1"/>
          <p:nvPr/>
        </p:nvSpPr>
        <p:spPr>
          <a:xfrm>
            <a:off x="4960821" y="4646246"/>
            <a:ext cx="485479" cy="707886"/>
          </a:xfrm>
          <a:prstGeom prst="rect">
            <a:avLst/>
          </a:prstGeom>
          <a:noFill/>
        </p:spPr>
        <p:txBody>
          <a:bodyPr wrap="none" lIns="91440" tIns="45720" rIns="91440" bIns="45720" rtlCol="0">
            <a:spAutoFit/>
          </a:bodyPr>
          <a:lstStyle/>
          <a:p>
            <a:r>
              <a:rPr kumimoji="1" lang="zh-CN" altLang="zh-CN" sz="4000" dirty="0">
                <a:solidFill>
                  <a:schemeClr val="bg1"/>
                </a:solidFill>
              </a:rPr>
              <a:t>3</a:t>
            </a:r>
            <a:endParaRPr kumimoji="1" lang="zh-CN" altLang="en-US" sz="4000" dirty="0">
              <a:solidFill>
                <a:schemeClr val="bg1"/>
              </a:solidFill>
            </a:endParaRPr>
          </a:p>
        </p:txBody>
      </p:sp>
      <p:sp>
        <p:nvSpPr>
          <p:cNvPr id="64" name="文本框 63"/>
          <p:cNvSpPr txBox="1"/>
          <p:nvPr/>
        </p:nvSpPr>
        <p:spPr>
          <a:xfrm>
            <a:off x="4960821" y="3427046"/>
            <a:ext cx="485479" cy="707886"/>
          </a:xfrm>
          <a:prstGeom prst="rect">
            <a:avLst/>
          </a:prstGeom>
          <a:noFill/>
        </p:spPr>
        <p:txBody>
          <a:bodyPr wrap="none" lIns="91440" tIns="45720" rIns="91440" bIns="45720" rtlCol="0">
            <a:spAutoFit/>
          </a:bodyPr>
          <a:lstStyle/>
          <a:p>
            <a:r>
              <a:rPr kumimoji="1" lang="zh-CN" altLang="zh-CN" sz="4000" dirty="0">
                <a:solidFill>
                  <a:schemeClr val="bg1"/>
                </a:solidFill>
              </a:rPr>
              <a:t>2</a:t>
            </a:r>
            <a:endParaRPr kumimoji="1" lang="zh-CN" altLang="en-US" sz="4000" dirty="0">
              <a:solidFill>
                <a:schemeClr val="bg1"/>
              </a:solidFill>
            </a:endParaRPr>
          </a:p>
        </p:txBody>
      </p:sp>
      <p:sp>
        <p:nvSpPr>
          <p:cNvPr id="65" name="文本框 64"/>
          <p:cNvSpPr txBox="1"/>
          <p:nvPr/>
        </p:nvSpPr>
        <p:spPr>
          <a:xfrm>
            <a:off x="9648098" y="2207846"/>
            <a:ext cx="485479" cy="707886"/>
          </a:xfrm>
          <a:prstGeom prst="rect">
            <a:avLst/>
          </a:prstGeom>
          <a:noFill/>
        </p:spPr>
        <p:txBody>
          <a:bodyPr wrap="none" lIns="91440" tIns="45720" rIns="91440" bIns="45720" rtlCol="0">
            <a:spAutoFit/>
          </a:bodyPr>
          <a:lstStyle/>
          <a:p>
            <a:r>
              <a:rPr kumimoji="1" lang="zh-CN" altLang="zh-CN" sz="4000" dirty="0">
                <a:solidFill>
                  <a:schemeClr val="bg1"/>
                </a:solidFill>
              </a:rPr>
              <a:t>4</a:t>
            </a:r>
            <a:endParaRPr kumimoji="1" lang="zh-CN" altLang="en-US" sz="4000" dirty="0">
              <a:solidFill>
                <a:schemeClr val="bg1"/>
              </a:solidFill>
            </a:endParaRPr>
          </a:p>
        </p:txBody>
      </p:sp>
      <p:sp>
        <p:nvSpPr>
          <p:cNvPr id="66" name="文本框 65"/>
          <p:cNvSpPr txBox="1"/>
          <p:nvPr/>
        </p:nvSpPr>
        <p:spPr>
          <a:xfrm>
            <a:off x="9648098" y="3427046"/>
            <a:ext cx="485479" cy="707886"/>
          </a:xfrm>
          <a:prstGeom prst="rect">
            <a:avLst/>
          </a:prstGeom>
          <a:noFill/>
        </p:spPr>
        <p:txBody>
          <a:bodyPr wrap="none" lIns="91440" tIns="45720" rIns="91440" bIns="45720" rtlCol="0">
            <a:spAutoFit/>
          </a:bodyPr>
          <a:lstStyle/>
          <a:p>
            <a:r>
              <a:rPr kumimoji="1" lang="zh-CN" altLang="en-US" sz="4000" dirty="0">
                <a:solidFill>
                  <a:schemeClr val="bg1"/>
                </a:solidFill>
              </a:rPr>
              <a:t>5</a:t>
            </a:r>
          </a:p>
        </p:txBody>
      </p:sp>
      <p:sp>
        <p:nvSpPr>
          <p:cNvPr id="67" name="文本框 66"/>
          <p:cNvSpPr txBox="1"/>
          <p:nvPr/>
        </p:nvSpPr>
        <p:spPr>
          <a:xfrm>
            <a:off x="9648098" y="4646246"/>
            <a:ext cx="485479" cy="707886"/>
          </a:xfrm>
          <a:prstGeom prst="rect">
            <a:avLst/>
          </a:prstGeom>
          <a:noFill/>
        </p:spPr>
        <p:txBody>
          <a:bodyPr wrap="none" lIns="91440" tIns="45720" rIns="91440" bIns="45720" rtlCol="0">
            <a:spAutoFit/>
          </a:bodyPr>
          <a:lstStyle/>
          <a:p>
            <a:r>
              <a:rPr kumimoji="1" lang="zh-CN" altLang="zh-CN" sz="4000" dirty="0">
                <a:solidFill>
                  <a:schemeClr val="bg1"/>
                </a:solidFill>
              </a:rPr>
              <a:t>6</a:t>
            </a:r>
            <a:endParaRPr kumimoji="1" lang="zh-CN" altLang="en-US" sz="4000" dirty="0">
              <a:solidFill>
                <a:schemeClr val="bg1"/>
              </a:solidFill>
            </a:endParaRPr>
          </a:p>
        </p:txBody>
      </p:sp>
    </p:spTree>
    <p:custDataLst>
      <p:tags r:id="rId1"/>
    </p:custDataLst>
    <p:extLst>
      <p:ext uri="{BB962C8B-B14F-4D97-AF65-F5344CB8AC3E}">
        <p14:creationId xmlns:p14="http://schemas.microsoft.com/office/powerpoint/2010/main" val="25786533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1141299" y="3617414"/>
            <a:ext cx="9909402"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10085520" y="5678895"/>
            <a:ext cx="698601" cy="235829"/>
            <a:chOff x="6268357" y="5176837"/>
            <a:chExt cx="698601" cy="235829"/>
          </a:xfrm>
          <a:solidFill>
            <a:schemeClr val="accent2"/>
          </a:solidFill>
        </p:grpSpPr>
        <p:sp>
          <p:nvSpPr>
            <p:cNvPr id="8" name="等腰三角形 7"/>
            <p:cNvSpPr/>
            <p:nvPr/>
          </p:nvSpPr>
          <p:spPr>
            <a:xfrm rot="5400000">
              <a:off x="6747393" y="5193101"/>
              <a:ext cx="235829" cy="2033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5400000">
              <a:off x="6499743" y="5193101"/>
              <a:ext cx="235829" cy="2033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5400000">
              <a:off x="6252093" y="5193101"/>
              <a:ext cx="235829" cy="2033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2" name="图片 31"/>
          <p:cNvPicPr>
            <a:picLocks noChangeAspect="1"/>
          </p:cNvPicPr>
          <p:nvPr/>
        </p:nvPicPr>
        <p:blipFill rotWithShape="1">
          <a:blip r:embed="rId3" cstate="screen">
            <a:extLst>
              <a:ext uri="{28A0092B-C50C-407E-A947-70E740481C1C}">
                <a14:useLocalDpi xmlns:a14="http://schemas.microsoft.com/office/drawing/2010/main"/>
              </a:ext>
            </a:extLst>
          </a:blip>
          <a:srcRect l="21434" b="2440"/>
          <a:stretch/>
        </p:blipFill>
        <p:spPr>
          <a:xfrm rot="5400000">
            <a:off x="350743" y="-350737"/>
            <a:ext cx="1660727" cy="2362201"/>
          </a:xfrm>
          <a:prstGeom prst="rect">
            <a:avLst/>
          </a:prstGeom>
        </p:spPr>
      </p:pic>
      <p:sp>
        <p:nvSpPr>
          <p:cNvPr id="34" name="TextBox 11"/>
          <p:cNvSpPr txBox="1"/>
          <p:nvPr/>
        </p:nvSpPr>
        <p:spPr>
          <a:xfrm>
            <a:off x="1667618" y="452409"/>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smtClean="0">
                <a:solidFill>
                  <a:schemeClr val="tx1">
                    <a:lumMod val="75000"/>
                    <a:lumOff val="25000"/>
                  </a:schemeClr>
                </a:solidFill>
              </a:rPr>
              <a:t>问题</a:t>
            </a:r>
            <a:r>
              <a:rPr lang="zh-CN" altLang="en-US" sz="3200" b="1" dirty="0">
                <a:solidFill>
                  <a:schemeClr val="tx1">
                    <a:lumMod val="75000"/>
                    <a:lumOff val="25000"/>
                  </a:schemeClr>
                </a:solidFill>
              </a:rPr>
              <a:t>举例</a:t>
            </a:r>
            <a:endParaRPr lang="en-US" sz="3200" b="1" dirty="0">
              <a:solidFill>
                <a:schemeClr val="tx1">
                  <a:lumMod val="75000"/>
                  <a:lumOff val="25000"/>
                </a:schemeClr>
              </a:solidFill>
            </a:endParaRPr>
          </a:p>
        </p:txBody>
      </p:sp>
      <p:sp>
        <p:nvSpPr>
          <p:cNvPr id="2" name="文本框 1"/>
          <p:cNvSpPr txBox="1"/>
          <p:nvPr/>
        </p:nvSpPr>
        <p:spPr>
          <a:xfrm>
            <a:off x="1253540" y="1342600"/>
            <a:ext cx="6667210" cy="461665"/>
          </a:xfrm>
          <a:prstGeom prst="rect">
            <a:avLst/>
          </a:prstGeom>
          <a:noFill/>
        </p:spPr>
        <p:txBody>
          <a:bodyPr wrap="none" lIns="91440" tIns="45720" rIns="91440" bIns="45720" rtlCol="0">
            <a:spAutoFit/>
          </a:bodyPr>
          <a:lstStyle/>
          <a:p>
            <a:r>
              <a:rPr kumimoji="1" lang="en-US" altLang="zh-CN" sz="2400" dirty="0">
                <a:solidFill>
                  <a:schemeClr val="accent1"/>
                </a:solidFill>
              </a:rPr>
              <a:t>1</a:t>
            </a:r>
            <a:r>
              <a:rPr kumimoji="1" lang="zh-CN" altLang="en-US" sz="2400" dirty="0">
                <a:solidFill>
                  <a:schemeClr val="accent1"/>
                </a:solidFill>
              </a:rPr>
              <a:t>、</a:t>
            </a:r>
            <a:r>
              <a:rPr lang="zh-CN" altLang="zh-CN" sz="2400" dirty="0">
                <a:solidFill>
                  <a:srgbClr val="FF9900"/>
                </a:solidFill>
              </a:rPr>
              <a:t>中央脱贫攻坚专项巡视反馈意见</a:t>
            </a:r>
            <a:r>
              <a:rPr lang="zh-CN" altLang="en-US" sz="2400" dirty="0">
                <a:solidFill>
                  <a:srgbClr val="FF9900"/>
                </a:solidFill>
              </a:rPr>
              <a:t>（</a:t>
            </a:r>
            <a:r>
              <a:rPr lang="en-US" altLang="zh-CN" sz="2400" dirty="0">
                <a:solidFill>
                  <a:srgbClr val="FF9900"/>
                </a:solidFill>
              </a:rPr>
              <a:t>2018</a:t>
            </a:r>
            <a:r>
              <a:rPr lang="zh-CN" altLang="en-US" sz="2400" dirty="0">
                <a:solidFill>
                  <a:srgbClr val="FF9900"/>
                </a:solidFill>
              </a:rPr>
              <a:t>年）</a:t>
            </a:r>
            <a:r>
              <a:rPr lang="zh-CN" altLang="zh-CN" sz="2400" dirty="0">
                <a:solidFill>
                  <a:srgbClr val="FF9900"/>
                </a:solidFill>
              </a:rPr>
              <a:t> </a:t>
            </a:r>
            <a:endParaRPr kumimoji="1" lang="zh-CN" altLang="en-US" sz="2400" dirty="0">
              <a:solidFill>
                <a:srgbClr val="FF9900"/>
              </a:solidFill>
            </a:endParaRPr>
          </a:p>
        </p:txBody>
      </p:sp>
      <p:sp>
        <p:nvSpPr>
          <p:cNvPr id="43" name="矩形 42"/>
          <p:cNvSpPr/>
          <p:nvPr/>
        </p:nvSpPr>
        <p:spPr>
          <a:xfrm>
            <a:off x="1626757" y="1804259"/>
            <a:ext cx="9662132" cy="2049792"/>
          </a:xfrm>
          <a:prstGeom prst="rect">
            <a:avLst/>
          </a:prstGeom>
        </p:spPr>
        <p:txBody>
          <a:bodyPr wrap="square" lIns="91440" tIns="45720" rIns="91440" bIns="45720">
            <a:spAutoFit/>
            <a:scene3d>
              <a:camera prst="orthographicFront"/>
              <a:lightRig rig="threePt" dir="t"/>
            </a:scene3d>
            <a:sp3d contourW="12700"/>
          </a:bodyPr>
          <a:lstStyle/>
          <a:p>
            <a:pPr algn="just">
              <a:lnSpc>
                <a:spcPct val="120000"/>
              </a:lnSpc>
            </a:pPr>
            <a:r>
              <a:rPr lang="zh-CN" altLang="zh-CN" b="1" dirty="0">
                <a:latin typeface="+mn-ea"/>
              </a:rPr>
              <a:t>产业扶贫的主要问题是产业扶贫质量不高、贫困户受益不明显。表现在</a:t>
            </a:r>
            <a:r>
              <a:rPr lang="en-US" altLang="zh-CN" b="1" dirty="0">
                <a:latin typeface="+mn-ea"/>
              </a:rPr>
              <a:t>4</a:t>
            </a:r>
            <a:r>
              <a:rPr lang="zh-CN" altLang="zh-CN" b="1" dirty="0">
                <a:latin typeface="+mn-ea"/>
              </a:rPr>
              <a:t>个方面：一是对龙头企业、农民专业合作社带动，以及项目扶持资金支持等产业模式重视不够，产业发展与贫困户利益联结不紧密；二是</a:t>
            </a:r>
            <a:r>
              <a:rPr lang="en-US" altLang="zh-CN" b="1" dirty="0">
                <a:latin typeface="+mn-ea"/>
              </a:rPr>
              <a:t>18</a:t>
            </a:r>
            <a:r>
              <a:rPr lang="zh-CN" altLang="zh-CN" b="1" dirty="0">
                <a:latin typeface="+mn-ea"/>
              </a:rPr>
              <a:t>个贫困区县</a:t>
            </a:r>
            <a:r>
              <a:rPr lang="en-US" altLang="zh-CN" b="1" dirty="0">
                <a:latin typeface="+mn-ea"/>
              </a:rPr>
              <a:t>420</a:t>
            </a:r>
            <a:r>
              <a:rPr lang="zh-CN" altLang="zh-CN" b="1" dirty="0">
                <a:latin typeface="+mn-ea"/>
              </a:rPr>
              <a:t>龙头企业直接带动贫困户就业人数少；三农民专业合作社中贫困户参与程度低，带动贫困户增收作用发挥不好；四是一些区县到户扶持资金发放标准不统一随意性大，贫困户难以通过发展产业增收</a:t>
            </a:r>
            <a:r>
              <a:rPr lang="en-US" altLang="zh-CN" b="1" dirty="0">
                <a:latin typeface="+mn-ea"/>
              </a:rPr>
              <a:t>,</a:t>
            </a:r>
            <a:r>
              <a:rPr lang="zh-CN" altLang="zh-CN" b="1" dirty="0">
                <a:latin typeface="+mn-ea"/>
              </a:rPr>
              <a:t>部分产业扶持资金存在浪费损失问题。</a:t>
            </a:r>
          </a:p>
          <a:p>
            <a:pPr algn="just">
              <a:lnSpc>
                <a:spcPct val="120000"/>
              </a:lnSpc>
            </a:pPr>
            <a:r>
              <a:rPr lang="zh-CN" altLang="zh-CN" sz="1600" b="1" dirty="0"/>
              <a:t> </a:t>
            </a:r>
            <a:endParaRPr lang="zh-CN" altLang="en-US" sz="1600" b="1" dirty="0">
              <a:solidFill>
                <a:schemeClr val="tx1">
                  <a:lumMod val="65000"/>
                  <a:lumOff val="35000"/>
                </a:schemeClr>
              </a:solidFill>
              <a:latin typeface="+mn-ea"/>
            </a:endParaRPr>
          </a:p>
        </p:txBody>
      </p:sp>
      <p:sp>
        <p:nvSpPr>
          <p:cNvPr id="46" name="文本框 45"/>
          <p:cNvSpPr txBox="1"/>
          <p:nvPr/>
        </p:nvSpPr>
        <p:spPr>
          <a:xfrm>
            <a:off x="1314694" y="3991887"/>
            <a:ext cx="5521063" cy="461665"/>
          </a:xfrm>
          <a:prstGeom prst="rect">
            <a:avLst/>
          </a:prstGeom>
          <a:noFill/>
        </p:spPr>
        <p:txBody>
          <a:bodyPr wrap="none" lIns="91440" tIns="45720" rIns="91440" bIns="45720" rtlCol="0">
            <a:spAutoFit/>
          </a:bodyPr>
          <a:lstStyle/>
          <a:p>
            <a:r>
              <a:rPr kumimoji="1" lang="zh-CN" altLang="zh-CN" sz="2400" dirty="0">
                <a:solidFill>
                  <a:schemeClr val="accent1"/>
                </a:solidFill>
              </a:rPr>
              <a:t>2</a:t>
            </a:r>
            <a:r>
              <a:rPr kumimoji="1" lang="zh-CN" altLang="en-US" sz="2400" dirty="0">
                <a:solidFill>
                  <a:schemeClr val="accent1"/>
                </a:solidFill>
              </a:rPr>
              <a:t>、</a:t>
            </a:r>
            <a:r>
              <a:rPr lang="zh-CN" altLang="zh-CN" sz="2400" dirty="0">
                <a:solidFill>
                  <a:srgbClr val="FF9900"/>
                </a:solidFill>
              </a:rPr>
              <a:t>国家脱贫攻坚成效考核</a:t>
            </a:r>
            <a:r>
              <a:rPr lang="zh-CN" altLang="zh-CN" sz="2400" dirty="0"/>
              <a:t>  </a:t>
            </a:r>
            <a:r>
              <a:rPr lang="zh-CN" altLang="en-US" sz="2400" dirty="0">
                <a:solidFill>
                  <a:schemeClr val="accent5"/>
                </a:solidFill>
              </a:rPr>
              <a:t>（</a:t>
            </a:r>
            <a:r>
              <a:rPr lang="en-US" altLang="zh-CN" sz="2400" dirty="0">
                <a:solidFill>
                  <a:schemeClr val="accent5"/>
                </a:solidFill>
              </a:rPr>
              <a:t>2018</a:t>
            </a:r>
            <a:r>
              <a:rPr lang="zh-CN" altLang="en-US" sz="2400" dirty="0">
                <a:solidFill>
                  <a:schemeClr val="accent5"/>
                </a:solidFill>
              </a:rPr>
              <a:t>年）</a:t>
            </a:r>
            <a:endParaRPr kumimoji="1" lang="zh-CN" altLang="en-US" sz="2400" dirty="0">
              <a:solidFill>
                <a:schemeClr val="accent5"/>
              </a:solidFill>
            </a:endParaRPr>
          </a:p>
        </p:txBody>
      </p:sp>
      <p:sp>
        <p:nvSpPr>
          <p:cNvPr id="47" name="矩形 46"/>
          <p:cNvSpPr/>
          <p:nvPr/>
        </p:nvSpPr>
        <p:spPr>
          <a:xfrm>
            <a:off x="1905069" y="4222719"/>
            <a:ext cx="9157358" cy="387799"/>
          </a:xfrm>
          <a:prstGeom prst="rect">
            <a:avLst/>
          </a:prstGeom>
        </p:spPr>
        <p:txBody>
          <a:bodyPr wrap="square" lIns="91440" tIns="45720" rIns="91440" bIns="45720">
            <a:spAutoFit/>
            <a:scene3d>
              <a:camera prst="orthographicFront"/>
              <a:lightRig rig="threePt" dir="t"/>
            </a:scene3d>
            <a:sp3d contourW="12700"/>
          </a:bodyPr>
          <a:lstStyle/>
          <a:p>
            <a:pPr algn="just">
              <a:lnSpc>
                <a:spcPct val="120000"/>
              </a:lnSpc>
            </a:pPr>
            <a:r>
              <a:rPr lang="zh-CN" altLang="en-US" sz="1600" b="1" dirty="0">
                <a:solidFill>
                  <a:srgbClr val="FFFFFF"/>
                </a:solidFill>
                <a:sym typeface="微软雅黑" charset="0"/>
              </a:rPr>
              <a:t>产产业业扶产业贫资金投向桃李错乱、子虚乌有产业扶贫资金投向桃李错乱、子虚乌有</a:t>
            </a:r>
            <a:endParaRPr lang="zh-CN" altLang="en-US" sz="1600" dirty="0">
              <a:solidFill>
                <a:schemeClr val="tx1">
                  <a:lumMod val="65000"/>
                  <a:lumOff val="35000"/>
                </a:schemeClr>
              </a:solidFill>
              <a:latin typeface="+mn-ea"/>
            </a:endParaRPr>
          </a:p>
        </p:txBody>
      </p:sp>
      <p:sp>
        <p:nvSpPr>
          <p:cNvPr id="4" name="TextBox 3"/>
          <p:cNvSpPr txBox="1"/>
          <p:nvPr/>
        </p:nvSpPr>
        <p:spPr>
          <a:xfrm>
            <a:off x="1667621" y="4585506"/>
            <a:ext cx="8417899" cy="923330"/>
          </a:xfrm>
          <a:prstGeom prst="rect">
            <a:avLst/>
          </a:prstGeom>
          <a:noFill/>
        </p:spPr>
        <p:txBody>
          <a:bodyPr wrap="square" lIns="91440" tIns="45720" rIns="91440" bIns="45720" rtlCol="0">
            <a:spAutoFit/>
          </a:bodyPr>
          <a:lstStyle/>
          <a:p>
            <a:r>
              <a:rPr lang="zh-CN" altLang="zh-CN" b="1" dirty="0"/>
              <a:t>一是产业扶贫资金投向桃李错投，子虚乌有。二是产业扶贫存在简单发钱发物现象。三是易地扶贫搬迁集中安置点产业支撑乏力，部分搬迁户入住后从业有困难。四是企业带动发展产业效果不理想。</a:t>
            </a:r>
            <a:r>
              <a:rPr lang="zh-CN" altLang="en-US" b="1" dirty="0" smtClean="0"/>
              <a:t>。</a:t>
            </a:r>
            <a:r>
              <a:rPr lang="zh-CN" altLang="en-US" b="1" dirty="0" smtClean="0">
                <a:solidFill>
                  <a:srgbClr val="FFFFFF"/>
                </a:solidFill>
                <a:sym typeface="微软雅黑" charset="0"/>
              </a:rPr>
              <a:t>产业</a:t>
            </a:r>
            <a:r>
              <a:rPr lang="zh-CN" altLang="en-US" b="1" dirty="0">
                <a:solidFill>
                  <a:srgbClr val="FFFFFF"/>
                </a:solidFill>
                <a:sym typeface="微软雅黑" charset="0"/>
              </a:rPr>
              <a:t>扶贫存在简单发钱发物的现象 </a:t>
            </a:r>
            <a:endParaRPr lang="zh-CN" altLang="en-US" b="1" dirty="0"/>
          </a:p>
        </p:txBody>
      </p:sp>
    </p:spTree>
    <p:extLst>
      <p:ext uri="{BB962C8B-B14F-4D97-AF65-F5344CB8AC3E}">
        <p14:creationId xmlns:p14="http://schemas.microsoft.com/office/powerpoint/2010/main" val="1782687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矩形 66"/>
          <p:cNvSpPr/>
          <p:nvPr/>
        </p:nvSpPr>
        <p:spPr>
          <a:xfrm>
            <a:off x="1978931" y="2966181"/>
            <a:ext cx="3707998" cy="25910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8" name="矩形 67"/>
          <p:cNvSpPr/>
          <p:nvPr/>
        </p:nvSpPr>
        <p:spPr>
          <a:xfrm>
            <a:off x="6180667" y="2966181"/>
            <a:ext cx="3708000" cy="25910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1" name="矩形 30"/>
          <p:cNvSpPr/>
          <p:nvPr/>
        </p:nvSpPr>
        <p:spPr>
          <a:xfrm>
            <a:off x="2153549" y="3145417"/>
            <a:ext cx="3336761" cy="1928733"/>
          </a:xfrm>
          <a:prstGeom prst="rect">
            <a:avLst/>
          </a:prstGeom>
        </p:spPr>
        <p:txBody>
          <a:bodyPr wrap="square" lIns="91440" tIns="45720" rIns="91440" bIns="45720">
            <a:spAutoFit/>
            <a:scene3d>
              <a:camera prst="orthographicFront"/>
              <a:lightRig rig="threePt" dir="t"/>
            </a:scene3d>
            <a:sp3d contourW="12700"/>
          </a:bodyPr>
          <a:lstStyle/>
          <a:p>
            <a:pPr algn="just">
              <a:lnSpc>
                <a:spcPct val="120000"/>
              </a:lnSpc>
            </a:pPr>
            <a:r>
              <a:rPr lang="zh-CN" altLang="zh-CN" sz="2000" dirty="0">
                <a:solidFill>
                  <a:schemeClr val="bg1"/>
                </a:solidFill>
              </a:rPr>
              <a:t>贫困户获贷率、贷后管理、贷款规模、风险补偿金</a:t>
            </a:r>
            <a:r>
              <a:rPr lang="en-US" altLang="zh-CN" sz="2000" dirty="0">
                <a:solidFill>
                  <a:schemeClr val="bg1"/>
                </a:solidFill>
              </a:rPr>
              <a:t>4</a:t>
            </a:r>
            <a:r>
              <a:rPr lang="zh-CN" altLang="zh-CN" sz="2000" dirty="0">
                <a:solidFill>
                  <a:schemeClr val="bg1"/>
                </a:solidFill>
              </a:rPr>
              <a:t>方面为定量指标，通过扶贫小额信贷信息管理系统数据监测进行分析评比 </a:t>
            </a:r>
            <a:endParaRPr lang="zh-CN" altLang="en-US" sz="2000" dirty="0">
              <a:solidFill>
                <a:schemeClr val="bg1"/>
              </a:solidFill>
              <a:latin typeface="+mn-ea"/>
            </a:endParaRPr>
          </a:p>
        </p:txBody>
      </p:sp>
      <p:sp>
        <p:nvSpPr>
          <p:cNvPr id="34" name="矩形 33"/>
          <p:cNvSpPr/>
          <p:nvPr/>
        </p:nvSpPr>
        <p:spPr>
          <a:xfrm>
            <a:off x="6369553" y="3145417"/>
            <a:ext cx="3319697" cy="1928733"/>
          </a:xfrm>
          <a:prstGeom prst="rect">
            <a:avLst/>
          </a:prstGeom>
        </p:spPr>
        <p:txBody>
          <a:bodyPr wrap="square" lIns="91440" tIns="45720" rIns="91440" bIns="45720">
            <a:spAutoFit/>
            <a:scene3d>
              <a:camera prst="orthographicFront"/>
              <a:lightRig rig="threePt" dir="t"/>
            </a:scene3d>
            <a:sp3d contourW="12700"/>
          </a:bodyPr>
          <a:lstStyle/>
          <a:p>
            <a:pPr algn="just">
              <a:lnSpc>
                <a:spcPct val="120000"/>
              </a:lnSpc>
            </a:pPr>
            <a:r>
              <a:rPr lang="zh-CN" altLang="zh-CN" sz="2000" dirty="0">
                <a:solidFill>
                  <a:srgbClr val="FFFFFF"/>
                </a:solidFill>
              </a:rPr>
              <a:t>政策落实、组织保障、统筹协调、宣传培训</a:t>
            </a:r>
            <a:r>
              <a:rPr lang="en-US" altLang="zh-CN" sz="2000" dirty="0">
                <a:solidFill>
                  <a:srgbClr val="FFFFFF"/>
                </a:solidFill>
              </a:rPr>
              <a:t>4</a:t>
            </a:r>
            <a:r>
              <a:rPr lang="zh-CN" altLang="zh-CN" sz="2000" dirty="0">
                <a:solidFill>
                  <a:srgbClr val="FFFFFF"/>
                </a:solidFill>
              </a:rPr>
              <a:t>方面为定性指标，通过日常监督检查、调研指导及年底资料报送等方式进行评比 </a:t>
            </a:r>
            <a:endParaRPr lang="zh-CN" altLang="en-US" sz="2000" dirty="0">
              <a:solidFill>
                <a:srgbClr val="FFFFFF"/>
              </a:solidFill>
              <a:latin typeface="+mn-ea"/>
            </a:endParaRPr>
          </a:p>
        </p:txBody>
      </p:sp>
      <p:pic>
        <p:nvPicPr>
          <p:cNvPr id="23" name="图片 22"/>
          <p:cNvPicPr>
            <a:picLocks noChangeAspect="1"/>
          </p:cNvPicPr>
          <p:nvPr/>
        </p:nvPicPr>
        <p:blipFill rotWithShape="1">
          <a:blip r:embed="rId3" cstate="screen">
            <a:extLst>
              <a:ext uri="{28A0092B-C50C-407E-A947-70E740481C1C}">
                <a14:useLocalDpi xmlns:a14="http://schemas.microsoft.com/office/drawing/2010/main"/>
              </a:ext>
            </a:extLst>
          </a:blip>
          <a:srcRect l="21434" b="2440"/>
          <a:stretch/>
        </p:blipFill>
        <p:spPr>
          <a:xfrm rot="5400000">
            <a:off x="350743" y="-350737"/>
            <a:ext cx="1660727" cy="2362201"/>
          </a:xfrm>
          <a:prstGeom prst="rect">
            <a:avLst/>
          </a:prstGeom>
        </p:spPr>
      </p:pic>
      <p:sp>
        <p:nvSpPr>
          <p:cNvPr id="25" name="TextBox 11"/>
          <p:cNvSpPr txBox="1"/>
          <p:nvPr/>
        </p:nvSpPr>
        <p:spPr>
          <a:xfrm>
            <a:off x="3500968" y="711904"/>
            <a:ext cx="4673599"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小额信贷重庆市考核标准</a:t>
            </a:r>
            <a:endParaRPr lang="en-US" sz="3200" b="1" dirty="0">
              <a:solidFill>
                <a:schemeClr val="tx1">
                  <a:lumMod val="75000"/>
                  <a:lumOff val="25000"/>
                </a:schemeClr>
              </a:solidFill>
            </a:endParaRPr>
          </a:p>
        </p:txBody>
      </p:sp>
      <p:sp>
        <p:nvSpPr>
          <p:cNvPr id="2" name="矩形 1"/>
          <p:cNvSpPr/>
          <p:nvPr/>
        </p:nvSpPr>
        <p:spPr>
          <a:xfrm>
            <a:off x="6193706" y="1934325"/>
            <a:ext cx="3708000" cy="961275"/>
          </a:xfrm>
          <a:prstGeom prst="rect">
            <a:avLst/>
          </a:prstGeom>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r>
              <a:rPr kumimoji="1" lang="zh-CN" altLang="en-US" sz="2400" dirty="0"/>
              <a:t>定性指标</a:t>
            </a:r>
          </a:p>
        </p:txBody>
      </p:sp>
      <p:sp>
        <p:nvSpPr>
          <p:cNvPr id="28" name="矩形 27"/>
          <p:cNvSpPr/>
          <p:nvPr/>
        </p:nvSpPr>
        <p:spPr>
          <a:xfrm>
            <a:off x="1989015" y="1936272"/>
            <a:ext cx="3683652" cy="959328"/>
          </a:xfrm>
          <a:prstGeom prst="rect">
            <a:avLst/>
          </a:prstGeom>
          <a:solidFill>
            <a:schemeClr val="accent2"/>
          </a:solidFill>
          <a:ln>
            <a:solidFill>
              <a:srgbClr val="4F81BD"/>
            </a:solid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r>
              <a:rPr kumimoji="1" lang="zh-CN" altLang="en-US" sz="2400" dirty="0"/>
              <a:t>定量指标</a:t>
            </a:r>
          </a:p>
        </p:txBody>
      </p:sp>
      <p:sp>
        <p:nvSpPr>
          <p:cNvPr id="11" name="TextBox 10"/>
          <p:cNvSpPr txBox="1"/>
          <p:nvPr/>
        </p:nvSpPr>
        <p:spPr>
          <a:xfrm>
            <a:off x="1130300" y="622300"/>
            <a:ext cx="2336801" cy="984885"/>
          </a:xfrm>
          <a:prstGeom prst="rect">
            <a:avLst/>
          </a:prstGeom>
          <a:noFill/>
        </p:spPr>
        <p:txBody>
          <a:bodyPr wrap="square" lIns="91440" tIns="45720" rIns="91440" bIns="45720" rtlCol="0">
            <a:spAutoFit/>
          </a:bodyPr>
          <a:lstStyle/>
          <a:p>
            <a:pPr lvl="0"/>
            <a:r>
              <a:rPr lang="en-US" altLang="zh-CN" sz="4000" b="1" dirty="0">
                <a:solidFill>
                  <a:schemeClr val="accent1"/>
                </a:solidFill>
              </a:rPr>
              <a:t>PART </a:t>
            </a:r>
            <a:r>
              <a:rPr lang="en-US" altLang="zh-CN" sz="4000" b="1" dirty="0" smtClean="0">
                <a:solidFill>
                  <a:schemeClr val="accent1"/>
                </a:solidFill>
              </a:rPr>
              <a:t>04</a:t>
            </a:r>
            <a:endParaRPr lang="zh-CN" altLang="en-US" sz="4000" b="1" dirty="0">
              <a:solidFill>
                <a:schemeClr val="accent1"/>
              </a:solidFill>
            </a:endParaRPr>
          </a:p>
          <a:p>
            <a:endParaRPr lang="zh-CN" altLang="en-US" dirty="0"/>
          </a:p>
        </p:txBody>
      </p:sp>
      <p:grpSp>
        <p:nvGrpSpPr>
          <p:cNvPr id="12" name="Group 4"/>
          <p:cNvGrpSpPr>
            <a:grpSpLocks noChangeAspect="1"/>
          </p:cNvGrpSpPr>
          <p:nvPr/>
        </p:nvGrpSpPr>
        <p:grpSpPr bwMode="auto">
          <a:xfrm>
            <a:off x="2632729" y="2287386"/>
            <a:ext cx="292720" cy="294101"/>
            <a:chOff x="1843" y="802"/>
            <a:chExt cx="212" cy="213"/>
          </a:xfrm>
          <a:solidFill>
            <a:schemeClr val="bg1"/>
          </a:solidFill>
        </p:grpSpPr>
        <p:sp>
          <p:nvSpPr>
            <p:cNvPr id="13" name="Freeform 6"/>
            <p:cNvSpPr>
              <a:spLocks noEditPoints="1"/>
            </p:cNvSpPr>
            <p:nvPr/>
          </p:nvSpPr>
          <p:spPr bwMode="auto">
            <a:xfrm>
              <a:off x="1843" y="919"/>
              <a:ext cx="96" cy="96"/>
            </a:xfrm>
            <a:custGeom>
              <a:avLst/>
              <a:gdLst>
                <a:gd name="T0" fmla="*/ 327 w 1532"/>
                <a:gd name="T1" fmla="*/ 292 h 1535"/>
                <a:gd name="T2" fmla="*/ 350 w 1532"/>
                <a:gd name="T3" fmla="*/ 376 h 1535"/>
                <a:gd name="T4" fmla="*/ 378 w 1532"/>
                <a:gd name="T5" fmla="*/ 456 h 1535"/>
                <a:gd name="T6" fmla="*/ 413 w 1532"/>
                <a:gd name="T7" fmla="*/ 535 h 1535"/>
                <a:gd name="T8" fmla="*/ 452 w 1532"/>
                <a:gd name="T9" fmla="*/ 609 h 1535"/>
                <a:gd name="T10" fmla="*/ 496 w 1532"/>
                <a:gd name="T11" fmla="*/ 681 h 1535"/>
                <a:gd name="T12" fmla="*/ 545 w 1532"/>
                <a:gd name="T13" fmla="*/ 751 h 1535"/>
                <a:gd name="T14" fmla="*/ 598 w 1532"/>
                <a:gd name="T15" fmla="*/ 816 h 1535"/>
                <a:gd name="T16" fmla="*/ 655 w 1532"/>
                <a:gd name="T17" fmla="*/ 878 h 1535"/>
                <a:gd name="T18" fmla="*/ 716 w 1532"/>
                <a:gd name="T19" fmla="*/ 935 h 1535"/>
                <a:gd name="T20" fmla="*/ 782 w 1532"/>
                <a:gd name="T21" fmla="*/ 988 h 1535"/>
                <a:gd name="T22" fmla="*/ 850 w 1532"/>
                <a:gd name="T23" fmla="*/ 1037 h 1535"/>
                <a:gd name="T24" fmla="*/ 922 w 1532"/>
                <a:gd name="T25" fmla="*/ 1081 h 1535"/>
                <a:gd name="T26" fmla="*/ 998 w 1532"/>
                <a:gd name="T27" fmla="*/ 1121 h 1535"/>
                <a:gd name="T28" fmla="*/ 1076 w 1532"/>
                <a:gd name="T29" fmla="*/ 1155 h 1535"/>
                <a:gd name="T30" fmla="*/ 1156 w 1532"/>
                <a:gd name="T31" fmla="*/ 1184 h 1535"/>
                <a:gd name="T32" fmla="*/ 1240 w 1532"/>
                <a:gd name="T33" fmla="*/ 1207 h 1535"/>
                <a:gd name="T34" fmla="*/ 1240 w 1532"/>
                <a:gd name="T35" fmla="*/ 292 h 1535"/>
                <a:gd name="T36" fmla="*/ 327 w 1532"/>
                <a:gd name="T37" fmla="*/ 292 h 1535"/>
                <a:gd name="T38" fmla="*/ 0 w 1532"/>
                <a:gd name="T39" fmla="*/ 0 h 1535"/>
                <a:gd name="T40" fmla="*/ 1532 w 1532"/>
                <a:gd name="T41" fmla="*/ 0 h 1535"/>
                <a:gd name="T42" fmla="*/ 1532 w 1532"/>
                <a:gd name="T43" fmla="*/ 1535 h 1535"/>
                <a:gd name="T44" fmla="*/ 1431 w 1532"/>
                <a:gd name="T45" fmla="*/ 1531 h 1535"/>
                <a:gd name="T46" fmla="*/ 1332 w 1532"/>
                <a:gd name="T47" fmla="*/ 1521 h 1535"/>
                <a:gd name="T48" fmla="*/ 1235 w 1532"/>
                <a:gd name="T49" fmla="*/ 1506 h 1535"/>
                <a:gd name="T50" fmla="*/ 1140 w 1532"/>
                <a:gd name="T51" fmla="*/ 1484 h 1535"/>
                <a:gd name="T52" fmla="*/ 1047 w 1532"/>
                <a:gd name="T53" fmla="*/ 1456 h 1535"/>
                <a:gd name="T54" fmla="*/ 957 w 1532"/>
                <a:gd name="T55" fmla="*/ 1423 h 1535"/>
                <a:gd name="T56" fmla="*/ 870 w 1532"/>
                <a:gd name="T57" fmla="*/ 1384 h 1535"/>
                <a:gd name="T58" fmla="*/ 786 w 1532"/>
                <a:gd name="T59" fmla="*/ 1341 h 1535"/>
                <a:gd name="T60" fmla="*/ 705 w 1532"/>
                <a:gd name="T61" fmla="*/ 1292 h 1535"/>
                <a:gd name="T62" fmla="*/ 627 w 1532"/>
                <a:gd name="T63" fmla="*/ 1238 h 1535"/>
                <a:gd name="T64" fmla="*/ 552 w 1532"/>
                <a:gd name="T65" fmla="*/ 1180 h 1535"/>
                <a:gd name="T66" fmla="*/ 482 w 1532"/>
                <a:gd name="T67" fmla="*/ 1117 h 1535"/>
                <a:gd name="T68" fmla="*/ 416 w 1532"/>
                <a:gd name="T69" fmla="*/ 1051 h 1535"/>
                <a:gd name="T70" fmla="*/ 353 w 1532"/>
                <a:gd name="T71" fmla="*/ 980 h 1535"/>
                <a:gd name="T72" fmla="*/ 296 w 1532"/>
                <a:gd name="T73" fmla="*/ 906 h 1535"/>
                <a:gd name="T74" fmla="*/ 242 w 1532"/>
                <a:gd name="T75" fmla="*/ 828 h 1535"/>
                <a:gd name="T76" fmla="*/ 194 w 1532"/>
                <a:gd name="T77" fmla="*/ 747 h 1535"/>
                <a:gd name="T78" fmla="*/ 149 w 1532"/>
                <a:gd name="T79" fmla="*/ 662 h 1535"/>
                <a:gd name="T80" fmla="*/ 111 w 1532"/>
                <a:gd name="T81" fmla="*/ 575 h 1535"/>
                <a:gd name="T82" fmla="*/ 78 w 1532"/>
                <a:gd name="T83" fmla="*/ 485 h 1535"/>
                <a:gd name="T84" fmla="*/ 50 w 1532"/>
                <a:gd name="T85" fmla="*/ 392 h 1535"/>
                <a:gd name="T86" fmla="*/ 29 w 1532"/>
                <a:gd name="T87" fmla="*/ 297 h 1535"/>
                <a:gd name="T88" fmla="*/ 13 w 1532"/>
                <a:gd name="T89" fmla="*/ 200 h 1535"/>
                <a:gd name="T90" fmla="*/ 3 w 1532"/>
                <a:gd name="T91" fmla="*/ 101 h 1535"/>
                <a:gd name="T92" fmla="*/ 0 w 1532"/>
                <a:gd name="T93" fmla="*/ 0 h 1535"/>
                <a:gd name="T94" fmla="*/ 0 w 1532"/>
                <a:gd name="T95" fmla="*/ 0 h 1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32" h="1535">
                  <a:moveTo>
                    <a:pt x="327" y="292"/>
                  </a:moveTo>
                  <a:lnTo>
                    <a:pt x="350" y="376"/>
                  </a:lnTo>
                  <a:lnTo>
                    <a:pt x="378" y="456"/>
                  </a:lnTo>
                  <a:lnTo>
                    <a:pt x="413" y="535"/>
                  </a:lnTo>
                  <a:lnTo>
                    <a:pt x="452" y="609"/>
                  </a:lnTo>
                  <a:lnTo>
                    <a:pt x="496" y="681"/>
                  </a:lnTo>
                  <a:lnTo>
                    <a:pt x="545" y="751"/>
                  </a:lnTo>
                  <a:lnTo>
                    <a:pt x="598" y="816"/>
                  </a:lnTo>
                  <a:lnTo>
                    <a:pt x="655" y="878"/>
                  </a:lnTo>
                  <a:lnTo>
                    <a:pt x="716" y="935"/>
                  </a:lnTo>
                  <a:lnTo>
                    <a:pt x="782" y="988"/>
                  </a:lnTo>
                  <a:lnTo>
                    <a:pt x="850" y="1037"/>
                  </a:lnTo>
                  <a:lnTo>
                    <a:pt x="922" y="1081"/>
                  </a:lnTo>
                  <a:lnTo>
                    <a:pt x="998" y="1121"/>
                  </a:lnTo>
                  <a:lnTo>
                    <a:pt x="1076" y="1155"/>
                  </a:lnTo>
                  <a:lnTo>
                    <a:pt x="1156" y="1184"/>
                  </a:lnTo>
                  <a:lnTo>
                    <a:pt x="1240" y="1207"/>
                  </a:lnTo>
                  <a:lnTo>
                    <a:pt x="1240" y="292"/>
                  </a:lnTo>
                  <a:lnTo>
                    <a:pt x="327" y="292"/>
                  </a:lnTo>
                  <a:close/>
                  <a:moveTo>
                    <a:pt x="0" y="0"/>
                  </a:moveTo>
                  <a:lnTo>
                    <a:pt x="1532" y="0"/>
                  </a:lnTo>
                  <a:lnTo>
                    <a:pt x="1532" y="1535"/>
                  </a:lnTo>
                  <a:lnTo>
                    <a:pt x="1431" y="1531"/>
                  </a:lnTo>
                  <a:lnTo>
                    <a:pt x="1332" y="1521"/>
                  </a:lnTo>
                  <a:lnTo>
                    <a:pt x="1235" y="1506"/>
                  </a:lnTo>
                  <a:lnTo>
                    <a:pt x="1140" y="1484"/>
                  </a:lnTo>
                  <a:lnTo>
                    <a:pt x="1047" y="1456"/>
                  </a:lnTo>
                  <a:lnTo>
                    <a:pt x="957" y="1423"/>
                  </a:lnTo>
                  <a:lnTo>
                    <a:pt x="870" y="1384"/>
                  </a:lnTo>
                  <a:lnTo>
                    <a:pt x="786" y="1341"/>
                  </a:lnTo>
                  <a:lnTo>
                    <a:pt x="705" y="1292"/>
                  </a:lnTo>
                  <a:lnTo>
                    <a:pt x="627" y="1238"/>
                  </a:lnTo>
                  <a:lnTo>
                    <a:pt x="552" y="1180"/>
                  </a:lnTo>
                  <a:lnTo>
                    <a:pt x="482" y="1117"/>
                  </a:lnTo>
                  <a:lnTo>
                    <a:pt x="416" y="1051"/>
                  </a:lnTo>
                  <a:lnTo>
                    <a:pt x="353" y="980"/>
                  </a:lnTo>
                  <a:lnTo>
                    <a:pt x="296" y="906"/>
                  </a:lnTo>
                  <a:lnTo>
                    <a:pt x="242" y="828"/>
                  </a:lnTo>
                  <a:lnTo>
                    <a:pt x="194" y="747"/>
                  </a:lnTo>
                  <a:lnTo>
                    <a:pt x="149" y="662"/>
                  </a:lnTo>
                  <a:lnTo>
                    <a:pt x="111" y="575"/>
                  </a:lnTo>
                  <a:lnTo>
                    <a:pt x="78" y="485"/>
                  </a:lnTo>
                  <a:lnTo>
                    <a:pt x="50" y="392"/>
                  </a:lnTo>
                  <a:lnTo>
                    <a:pt x="29" y="297"/>
                  </a:lnTo>
                  <a:lnTo>
                    <a:pt x="13" y="200"/>
                  </a:lnTo>
                  <a:lnTo>
                    <a:pt x="3" y="101"/>
                  </a:lnTo>
                  <a:lnTo>
                    <a:pt x="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p:cNvSpPr>
            <p:nvPr/>
          </p:nvSpPr>
          <p:spPr bwMode="auto">
            <a:xfrm>
              <a:off x="1863" y="802"/>
              <a:ext cx="192" cy="192"/>
            </a:xfrm>
            <a:custGeom>
              <a:avLst/>
              <a:gdLst>
                <a:gd name="T0" fmla="*/ 1632 w 3062"/>
                <a:gd name="T1" fmla="*/ 3 h 3069"/>
                <a:gd name="T2" fmla="*/ 1828 w 3062"/>
                <a:gd name="T3" fmla="*/ 29 h 3069"/>
                <a:gd name="T4" fmla="*/ 2016 w 3062"/>
                <a:gd name="T5" fmla="*/ 78 h 3069"/>
                <a:gd name="T6" fmla="*/ 2193 w 3062"/>
                <a:gd name="T7" fmla="*/ 150 h 3069"/>
                <a:gd name="T8" fmla="*/ 2358 w 3062"/>
                <a:gd name="T9" fmla="*/ 243 h 3069"/>
                <a:gd name="T10" fmla="*/ 2510 w 3062"/>
                <a:gd name="T11" fmla="*/ 355 h 3069"/>
                <a:gd name="T12" fmla="*/ 2646 w 3062"/>
                <a:gd name="T13" fmla="*/ 484 h 3069"/>
                <a:gd name="T14" fmla="*/ 2767 w 3062"/>
                <a:gd name="T15" fmla="*/ 628 h 3069"/>
                <a:gd name="T16" fmla="*/ 2869 w 3062"/>
                <a:gd name="T17" fmla="*/ 787 h 3069"/>
                <a:gd name="T18" fmla="*/ 2952 w 3062"/>
                <a:gd name="T19" fmla="*/ 959 h 3069"/>
                <a:gd name="T20" fmla="*/ 3011 w 3062"/>
                <a:gd name="T21" fmla="*/ 1143 h 3069"/>
                <a:gd name="T22" fmla="*/ 3049 w 3062"/>
                <a:gd name="T23" fmla="*/ 1335 h 3069"/>
                <a:gd name="T24" fmla="*/ 3062 w 3062"/>
                <a:gd name="T25" fmla="*/ 1534 h 3069"/>
                <a:gd name="T26" fmla="*/ 3049 w 3062"/>
                <a:gd name="T27" fmla="*/ 1735 h 3069"/>
                <a:gd name="T28" fmla="*/ 3011 w 3062"/>
                <a:gd name="T29" fmla="*/ 1927 h 3069"/>
                <a:gd name="T30" fmla="*/ 2952 w 3062"/>
                <a:gd name="T31" fmla="*/ 2110 h 3069"/>
                <a:gd name="T32" fmla="*/ 2869 w 3062"/>
                <a:gd name="T33" fmla="*/ 2281 h 3069"/>
                <a:gd name="T34" fmla="*/ 2767 w 3062"/>
                <a:gd name="T35" fmla="*/ 2440 h 3069"/>
                <a:gd name="T36" fmla="*/ 2646 w 3062"/>
                <a:gd name="T37" fmla="*/ 2586 h 3069"/>
                <a:gd name="T38" fmla="*/ 2509 w 3062"/>
                <a:gd name="T39" fmla="*/ 2715 h 3069"/>
                <a:gd name="T40" fmla="*/ 2358 w 3062"/>
                <a:gd name="T41" fmla="*/ 2827 h 3069"/>
                <a:gd name="T42" fmla="*/ 2193 w 3062"/>
                <a:gd name="T43" fmla="*/ 2919 h 3069"/>
                <a:gd name="T44" fmla="*/ 2016 w 3062"/>
                <a:gd name="T45" fmla="*/ 2991 h 3069"/>
                <a:gd name="T46" fmla="*/ 1828 w 3062"/>
                <a:gd name="T47" fmla="*/ 3040 h 3069"/>
                <a:gd name="T48" fmla="*/ 1632 w 3062"/>
                <a:gd name="T49" fmla="*/ 3066 h 3069"/>
                <a:gd name="T50" fmla="*/ 1531 w 3062"/>
                <a:gd name="T51" fmla="*/ 1534 h 3069"/>
                <a:gd name="T52" fmla="*/ 4 w 3062"/>
                <a:gd name="T53" fmla="*/ 1434 h 3069"/>
                <a:gd name="T54" fmla="*/ 28 w 3062"/>
                <a:gd name="T55" fmla="*/ 1238 h 3069"/>
                <a:gd name="T56" fmla="*/ 78 w 3062"/>
                <a:gd name="T57" fmla="*/ 1050 h 3069"/>
                <a:gd name="T58" fmla="*/ 150 w 3062"/>
                <a:gd name="T59" fmla="*/ 872 h 3069"/>
                <a:gd name="T60" fmla="*/ 242 w 3062"/>
                <a:gd name="T61" fmla="*/ 706 h 3069"/>
                <a:gd name="T62" fmla="*/ 353 w 3062"/>
                <a:gd name="T63" fmla="*/ 554 h 3069"/>
                <a:gd name="T64" fmla="*/ 482 w 3062"/>
                <a:gd name="T65" fmla="*/ 417 h 3069"/>
                <a:gd name="T66" fmla="*/ 627 w 3062"/>
                <a:gd name="T67" fmla="*/ 296 h 3069"/>
                <a:gd name="T68" fmla="*/ 786 w 3062"/>
                <a:gd name="T69" fmla="*/ 193 h 3069"/>
                <a:gd name="T70" fmla="*/ 958 w 3062"/>
                <a:gd name="T71" fmla="*/ 112 h 3069"/>
                <a:gd name="T72" fmla="*/ 1141 w 3062"/>
                <a:gd name="T73" fmla="*/ 51 h 3069"/>
                <a:gd name="T74" fmla="*/ 1332 w 3062"/>
                <a:gd name="T75" fmla="*/ 13 h 3069"/>
                <a:gd name="T76" fmla="*/ 1532 w 3062"/>
                <a:gd name="T77" fmla="*/ 0 h 3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62" h="3069">
                  <a:moveTo>
                    <a:pt x="1532" y="0"/>
                  </a:moveTo>
                  <a:lnTo>
                    <a:pt x="1632" y="3"/>
                  </a:lnTo>
                  <a:lnTo>
                    <a:pt x="1731" y="13"/>
                  </a:lnTo>
                  <a:lnTo>
                    <a:pt x="1828" y="29"/>
                  </a:lnTo>
                  <a:lnTo>
                    <a:pt x="1923" y="51"/>
                  </a:lnTo>
                  <a:lnTo>
                    <a:pt x="2016" y="78"/>
                  </a:lnTo>
                  <a:lnTo>
                    <a:pt x="2105" y="112"/>
                  </a:lnTo>
                  <a:lnTo>
                    <a:pt x="2193" y="150"/>
                  </a:lnTo>
                  <a:lnTo>
                    <a:pt x="2277" y="193"/>
                  </a:lnTo>
                  <a:lnTo>
                    <a:pt x="2358" y="243"/>
                  </a:lnTo>
                  <a:lnTo>
                    <a:pt x="2436" y="296"/>
                  </a:lnTo>
                  <a:lnTo>
                    <a:pt x="2510" y="355"/>
                  </a:lnTo>
                  <a:lnTo>
                    <a:pt x="2580" y="417"/>
                  </a:lnTo>
                  <a:lnTo>
                    <a:pt x="2646" y="484"/>
                  </a:lnTo>
                  <a:lnTo>
                    <a:pt x="2709" y="554"/>
                  </a:lnTo>
                  <a:lnTo>
                    <a:pt x="2767" y="628"/>
                  </a:lnTo>
                  <a:lnTo>
                    <a:pt x="2821" y="706"/>
                  </a:lnTo>
                  <a:lnTo>
                    <a:pt x="2869" y="787"/>
                  </a:lnTo>
                  <a:lnTo>
                    <a:pt x="2912" y="872"/>
                  </a:lnTo>
                  <a:lnTo>
                    <a:pt x="2952" y="959"/>
                  </a:lnTo>
                  <a:lnTo>
                    <a:pt x="2984" y="1050"/>
                  </a:lnTo>
                  <a:lnTo>
                    <a:pt x="3011" y="1143"/>
                  </a:lnTo>
                  <a:lnTo>
                    <a:pt x="3034" y="1238"/>
                  </a:lnTo>
                  <a:lnTo>
                    <a:pt x="3049" y="1335"/>
                  </a:lnTo>
                  <a:lnTo>
                    <a:pt x="3059" y="1434"/>
                  </a:lnTo>
                  <a:lnTo>
                    <a:pt x="3062" y="1534"/>
                  </a:lnTo>
                  <a:lnTo>
                    <a:pt x="3059" y="1636"/>
                  </a:lnTo>
                  <a:lnTo>
                    <a:pt x="3049" y="1735"/>
                  </a:lnTo>
                  <a:lnTo>
                    <a:pt x="3034" y="1832"/>
                  </a:lnTo>
                  <a:lnTo>
                    <a:pt x="3011" y="1927"/>
                  </a:lnTo>
                  <a:lnTo>
                    <a:pt x="2984" y="2020"/>
                  </a:lnTo>
                  <a:lnTo>
                    <a:pt x="2952" y="2110"/>
                  </a:lnTo>
                  <a:lnTo>
                    <a:pt x="2912" y="2197"/>
                  </a:lnTo>
                  <a:lnTo>
                    <a:pt x="2869" y="2281"/>
                  </a:lnTo>
                  <a:lnTo>
                    <a:pt x="2821" y="2363"/>
                  </a:lnTo>
                  <a:lnTo>
                    <a:pt x="2767" y="2440"/>
                  </a:lnTo>
                  <a:lnTo>
                    <a:pt x="2709" y="2515"/>
                  </a:lnTo>
                  <a:lnTo>
                    <a:pt x="2646" y="2586"/>
                  </a:lnTo>
                  <a:lnTo>
                    <a:pt x="2580" y="2652"/>
                  </a:lnTo>
                  <a:lnTo>
                    <a:pt x="2509" y="2715"/>
                  </a:lnTo>
                  <a:lnTo>
                    <a:pt x="2435" y="2773"/>
                  </a:lnTo>
                  <a:lnTo>
                    <a:pt x="2358" y="2827"/>
                  </a:lnTo>
                  <a:lnTo>
                    <a:pt x="2276" y="2875"/>
                  </a:lnTo>
                  <a:lnTo>
                    <a:pt x="2193" y="2919"/>
                  </a:lnTo>
                  <a:lnTo>
                    <a:pt x="2105" y="2958"/>
                  </a:lnTo>
                  <a:lnTo>
                    <a:pt x="2016" y="2991"/>
                  </a:lnTo>
                  <a:lnTo>
                    <a:pt x="1923" y="3019"/>
                  </a:lnTo>
                  <a:lnTo>
                    <a:pt x="1828" y="3040"/>
                  </a:lnTo>
                  <a:lnTo>
                    <a:pt x="1731" y="3056"/>
                  </a:lnTo>
                  <a:lnTo>
                    <a:pt x="1632" y="3066"/>
                  </a:lnTo>
                  <a:lnTo>
                    <a:pt x="1531" y="3069"/>
                  </a:lnTo>
                  <a:lnTo>
                    <a:pt x="1531" y="1534"/>
                  </a:lnTo>
                  <a:lnTo>
                    <a:pt x="0" y="1534"/>
                  </a:lnTo>
                  <a:lnTo>
                    <a:pt x="4" y="1434"/>
                  </a:lnTo>
                  <a:lnTo>
                    <a:pt x="13" y="1335"/>
                  </a:lnTo>
                  <a:lnTo>
                    <a:pt x="28" y="1238"/>
                  </a:lnTo>
                  <a:lnTo>
                    <a:pt x="50" y="1143"/>
                  </a:lnTo>
                  <a:lnTo>
                    <a:pt x="78" y="1050"/>
                  </a:lnTo>
                  <a:lnTo>
                    <a:pt x="111" y="959"/>
                  </a:lnTo>
                  <a:lnTo>
                    <a:pt x="150" y="872"/>
                  </a:lnTo>
                  <a:lnTo>
                    <a:pt x="193" y="787"/>
                  </a:lnTo>
                  <a:lnTo>
                    <a:pt x="242" y="706"/>
                  </a:lnTo>
                  <a:lnTo>
                    <a:pt x="295" y="628"/>
                  </a:lnTo>
                  <a:lnTo>
                    <a:pt x="353" y="554"/>
                  </a:lnTo>
                  <a:lnTo>
                    <a:pt x="416" y="484"/>
                  </a:lnTo>
                  <a:lnTo>
                    <a:pt x="482" y="417"/>
                  </a:lnTo>
                  <a:lnTo>
                    <a:pt x="553" y="355"/>
                  </a:lnTo>
                  <a:lnTo>
                    <a:pt x="627" y="296"/>
                  </a:lnTo>
                  <a:lnTo>
                    <a:pt x="705" y="243"/>
                  </a:lnTo>
                  <a:lnTo>
                    <a:pt x="786" y="193"/>
                  </a:lnTo>
                  <a:lnTo>
                    <a:pt x="871" y="150"/>
                  </a:lnTo>
                  <a:lnTo>
                    <a:pt x="958" y="112"/>
                  </a:lnTo>
                  <a:lnTo>
                    <a:pt x="1048" y="78"/>
                  </a:lnTo>
                  <a:lnTo>
                    <a:pt x="1141" y="51"/>
                  </a:lnTo>
                  <a:lnTo>
                    <a:pt x="1235" y="29"/>
                  </a:lnTo>
                  <a:lnTo>
                    <a:pt x="1332" y="13"/>
                  </a:lnTo>
                  <a:lnTo>
                    <a:pt x="1431" y="3"/>
                  </a:lnTo>
                  <a:lnTo>
                    <a:pt x="153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 name="Group 486"/>
          <p:cNvGrpSpPr>
            <a:grpSpLocks noChangeAspect="1"/>
          </p:cNvGrpSpPr>
          <p:nvPr/>
        </p:nvGrpSpPr>
        <p:grpSpPr bwMode="auto">
          <a:xfrm>
            <a:off x="6903193" y="2286317"/>
            <a:ext cx="338042" cy="288364"/>
            <a:chOff x="808" y="1165"/>
            <a:chExt cx="2055" cy="1753"/>
          </a:xfrm>
          <a:solidFill>
            <a:srgbClr val="FFFFFF"/>
          </a:solidFill>
        </p:grpSpPr>
        <p:sp>
          <p:nvSpPr>
            <p:cNvPr id="16" name="Freeform 488"/>
            <p:cNvSpPr>
              <a:spLocks/>
            </p:cNvSpPr>
            <p:nvPr/>
          </p:nvSpPr>
          <p:spPr bwMode="auto">
            <a:xfrm>
              <a:off x="808" y="1858"/>
              <a:ext cx="1847" cy="1060"/>
            </a:xfrm>
            <a:custGeom>
              <a:avLst/>
              <a:gdLst>
                <a:gd name="T0" fmla="*/ 641 w 3694"/>
                <a:gd name="T1" fmla="*/ 11 h 2119"/>
                <a:gd name="T2" fmla="*/ 1134 w 3694"/>
                <a:gd name="T3" fmla="*/ 487 h 2119"/>
                <a:gd name="T4" fmla="*/ 1173 w 3694"/>
                <a:gd name="T5" fmla="*/ 560 h 2119"/>
                <a:gd name="T6" fmla="*/ 1166 w 3694"/>
                <a:gd name="T7" fmla="*/ 643 h 2119"/>
                <a:gd name="T8" fmla="*/ 1113 w 3694"/>
                <a:gd name="T9" fmla="*/ 707 h 2119"/>
                <a:gd name="T10" fmla="*/ 1033 w 3694"/>
                <a:gd name="T11" fmla="*/ 730 h 2119"/>
                <a:gd name="T12" fmla="*/ 996 w 3694"/>
                <a:gd name="T13" fmla="*/ 881 h 2119"/>
                <a:gd name="T14" fmla="*/ 1121 w 3694"/>
                <a:gd name="T15" fmla="*/ 1079 h 2119"/>
                <a:gd name="T16" fmla="*/ 1275 w 3694"/>
                <a:gd name="T17" fmla="*/ 1240 h 2119"/>
                <a:gd name="T18" fmla="*/ 1450 w 3694"/>
                <a:gd name="T19" fmla="*/ 1367 h 2119"/>
                <a:gd name="T20" fmla="*/ 1636 w 3694"/>
                <a:gd name="T21" fmla="*/ 1461 h 2119"/>
                <a:gd name="T22" fmla="*/ 1823 w 3694"/>
                <a:gd name="T23" fmla="*/ 1520 h 2119"/>
                <a:gd name="T24" fmla="*/ 2000 w 3694"/>
                <a:gd name="T25" fmla="*/ 1547 h 2119"/>
                <a:gd name="T26" fmla="*/ 2247 w 3694"/>
                <a:gd name="T27" fmla="*/ 1533 h 2119"/>
                <a:gd name="T28" fmla="*/ 2517 w 3694"/>
                <a:gd name="T29" fmla="*/ 1455 h 2119"/>
                <a:gd name="T30" fmla="*/ 2757 w 3694"/>
                <a:gd name="T31" fmla="*/ 1317 h 2119"/>
                <a:gd name="T32" fmla="*/ 2956 w 3694"/>
                <a:gd name="T33" fmla="*/ 1130 h 2119"/>
                <a:gd name="T34" fmla="*/ 3108 w 3694"/>
                <a:gd name="T35" fmla="*/ 901 h 2119"/>
                <a:gd name="T36" fmla="*/ 3257 w 3694"/>
                <a:gd name="T37" fmla="*/ 923 h 2119"/>
                <a:gd name="T38" fmla="*/ 3381 w 3694"/>
                <a:gd name="T39" fmla="*/ 991 h 2119"/>
                <a:gd name="T40" fmla="*/ 3523 w 3694"/>
                <a:gd name="T41" fmla="*/ 1016 h 2119"/>
                <a:gd name="T42" fmla="*/ 3653 w 3694"/>
                <a:gd name="T43" fmla="*/ 995 h 2119"/>
                <a:gd name="T44" fmla="*/ 3603 w 3694"/>
                <a:gd name="T45" fmla="*/ 1182 h 2119"/>
                <a:gd name="T46" fmla="*/ 3420 w 3694"/>
                <a:gd name="T47" fmla="*/ 1460 h 2119"/>
                <a:gd name="T48" fmla="*/ 3192 w 3694"/>
                <a:gd name="T49" fmla="*/ 1697 h 2119"/>
                <a:gd name="T50" fmla="*/ 2923 w 3694"/>
                <a:gd name="T51" fmla="*/ 1887 h 2119"/>
                <a:gd name="T52" fmla="*/ 2619 w 3694"/>
                <a:gd name="T53" fmla="*/ 2025 h 2119"/>
                <a:gd name="T54" fmla="*/ 2287 w 3694"/>
                <a:gd name="T55" fmla="*/ 2103 h 2119"/>
                <a:gd name="T56" fmla="*/ 1949 w 3694"/>
                <a:gd name="T57" fmla="*/ 2117 h 2119"/>
                <a:gd name="T58" fmla="*/ 1656 w 3694"/>
                <a:gd name="T59" fmla="*/ 2078 h 2119"/>
                <a:gd name="T60" fmla="*/ 1396 w 3694"/>
                <a:gd name="T61" fmla="*/ 2002 h 2119"/>
                <a:gd name="T62" fmla="*/ 1172 w 3694"/>
                <a:gd name="T63" fmla="*/ 1893 h 2119"/>
                <a:gd name="T64" fmla="*/ 977 w 3694"/>
                <a:gd name="T65" fmla="*/ 1758 h 2119"/>
                <a:gd name="T66" fmla="*/ 812 w 3694"/>
                <a:gd name="T67" fmla="*/ 1606 h 2119"/>
                <a:gd name="T68" fmla="*/ 675 w 3694"/>
                <a:gd name="T69" fmla="*/ 1442 h 2119"/>
                <a:gd name="T70" fmla="*/ 564 w 3694"/>
                <a:gd name="T71" fmla="*/ 1274 h 2119"/>
                <a:gd name="T72" fmla="*/ 477 w 3694"/>
                <a:gd name="T73" fmla="*/ 1107 h 2119"/>
                <a:gd name="T74" fmla="*/ 411 w 3694"/>
                <a:gd name="T75" fmla="*/ 951 h 2119"/>
                <a:gd name="T76" fmla="*/ 366 w 3694"/>
                <a:gd name="T77" fmla="*/ 811 h 2119"/>
                <a:gd name="T78" fmla="*/ 142 w 3694"/>
                <a:gd name="T79" fmla="*/ 730 h 2119"/>
                <a:gd name="T80" fmla="*/ 64 w 3694"/>
                <a:gd name="T81" fmla="*/ 707 h 2119"/>
                <a:gd name="T82" fmla="*/ 11 w 3694"/>
                <a:gd name="T83" fmla="*/ 643 h 2119"/>
                <a:gd name="T84" fmla="*/ 2 w 3694"/>
                <a:gd name="T85" fmla="*/ 560 h 2119"/>
                <a:gd name="T86" fmla="*/ 42 w 3694"/>
                <a:gd name="T87" fmla="*/ 487 h 2119"/>
                <a:gd name="T88" fmla="*/ 534 w 3694"/>
                <a:gd name="T89" fmla="*/ 11 h 2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694" h="2119">
                  <a:moveTo>
                    <a:pt x="588" y="0"/>
                  </a:moveTo>
                  <a:lnTo>
                    <a:pt x="615" y="2"/>
                  </a:lnTo>
                  <a:lnTo>
                    <a:pt x="641" y="11"/>
                  </a:lnTo>
                  <a:lnTo>
                    <a:pt x="666" y="23"/>
                  </a:lnTo>
                  <a:lnTo>
                    <a:pt x="689" y="42"/>
                  </a:lnTo>
                  <a:lnTo>
                    <a:pt x="1134" y="487"/>
                  </a:lnTo>
                  <a:lnTo>
                    <a:pt x="1152" y="509"/>
                  </a:lnTo>
                  <a:lnTo>
                    <a:pt x="1166" y="534"/>
                  </a:lnTo>
                  <a:lnTo>
                    <a:pt x="1173" y="560"/>
                  </a:lnTo>
                  <a:lnTo>
                    <a:pt x="1176" y="588"/>
                  </a:lnTo>
                  <a:lnTo>
                    <a:pt x="1173" y="615"/>
                  </a:lnTo>
                  <a:lnTo>
                    <a:pt x="1166" y="643"/>
                  </a:lnTo>
                  <a:lnTo>
                    <a:pt x="1152" y="668"/>
                  </a:lnTo>
                  <a:lnTo>
                    <a:pt x="1134" y="689"/>
                  </a:lnTo>
                  <a:lnTo>
                    <a:pt x="1113" y="707"/>
                  </a:lnTo>
                  <a:lnTo>
                    <a:pt x="1088" y="720"/>
                  </a:lnTo>
                  <a:lnTo>
                    <a:pt x="1062" y="728"/>
                  </a:lnTo>
                  <a:lnTo>
                    <a:pt x="1033" y="730"/>
                  </a:lnTo>
                  <a:lnTo>
                    <a:pt x="933" y="730"/>
                  </a:lnTo>
                  <a:lnTo>
                    <a:pt x="962" y="808"/>
                  </a:lnTo>
                  <a:lnTo>
                    <a:pt x="996" y="881"/>
                  </a:lnTo>
                  <a:lnTo>
                    <a:pt x="1033" y="951"/>
                  </a:lnTo>
                  <a:lnTo>
                    <a:pt x="1074" y="1018"/>
                  </a:lnTo>
                  <a:lnTo>
                    <a:pt x="1121" y="1079"/>
                  </a:lnTo>
                  <a:lnTo>
                    <a:pt x="1169" y="1136"/>
                  </a:lnTo>
                  <a:lnTo>
                    <a:pt x="1220" y="1190"/>
                  </a:lnTo>
                  <a:lnTo>
                    <a:pt x="1275" y="1240"/>
                  </a:lnTo>
                  <a:lnTo>
                    <a:pt x="1331" y="1286"/>
                  </a:lnTo>
                  <a:lnTo>
                    <a:pt x="1390" y="1328"/>
                  </a:lnTo>
                  <a:lnTo>
                    <a:pt x="1450" y="1367"/>
                  </a:lnTo>
                  <a:lnTo>
                    <a:pt x="1512" y="1402"/>
                  </a:lnTo>
                  <a:lnTo>
                    <a:pt x="1574" y="1433"/>
                  </a:lnTo>
                  <a:lnTo>
                    <a:pt x="1636" y="1461"/>
                  </a:lnTo>
                  <a:lnTo>
                    <a:pt x="1700" y="1485"/>
                  </a:lnTo>
                  <a:lnTo>
                    <a:pt x="1761" y="1503"/>
                  </a:lnTo>
                  <a:lnTo>
                    <a:pt x="1823" y="1520"/>
                  </a:lnTo>
                  <a:lnTo>
                    <a:pt x="1883" y="1533"/>
                  </a:lnTo>
                  <a:lnTo>
                    <a:pt x="1943" y="1542"/>
                  </a:lnTo>
                  <a:lnTo>
                    <a:pt x="2000" y="1547"/>
                  </a:lnTo>
                  <a:lnTo>
                    <a:pt x="2055" y="1548"/>
                  </a:lnTo>
                  <a:lnTo>
                    <a:pt x="2153" y="1545"/>
                  </a:lnTo>
                  <a:lnTo>
                    <a:pt x="2247" y="1533"/>
                  </a:lnTo>
                  <a:lnTo>
                    <a:pt x="2341" y="1515"/>
                  </a:lnTo>
                  <a:lnTo>
                    <a:pt x="2431" y="1487"/>
                  </a:lnTo>
                  <a:lnTo>
                    <a:pt x="2517" y="1455"/>
                  </a:lnTo>
                  <a:lnTo>
                    <a:pt x="2601" y="1415"/>
                  </a:lnTo>
                  <a:lnTo>
                    <a:pt x="2680" y="1370"/>
                  </a:lnTo>
                  <a:lnTo>
                    <a:pt x="2757" y="1317"/>
                  </a:lnTo>
                  <a:lnTo>
                    <a:pt x="2828" y="1260"/>
                  </a:lnTo>
                  <a:lnTo>
                    <a:pt x="2895" y="1197"/>
                  </a:lnTo>
                  <a:lnTo>
                    <a:pt x="2956" y="1130"/>
                  </a:lnTo>
                  <a:lnTo>
                    <a:pt x="3012" y="1059"/>
                  </a:lnTo>
                  <a:lnTo>
                    <a:pt x="3064" y="983"/>
                  </a:lnTo>
                  <a:lnTo>
                    <a:pt x="3108" y="901"/>
                  </a:lnTo>
                  <a:lnTo>
                    <a:pt x="3147" y="818"/>
                  </a:lnTo>
                  <a:lnTo>
                    <a:pt x="3221" y="890"/>
                  </a:lnTo>
                  <a:lnTo>
                    <a:pt x="3257" y="923"/>
                  </a:lnTo>
                  <a:lnTo>
                    <a:pt x="3296" y="951"/>
                  </a:lnTo>
                  <a:lnTo>
                    <a:pt x="3337" y="974"/>
                  </a:lnTo>
                  <a:lnTo>
                    <a:pt x="3381" y="991"/>
                  </a:lnTo>
                  <a:lnTo>
                    <a:pt x="3427" y="1005"/>
                  </a:lnTo>
                  <a:lnTo>
                    <a:pt x="3474" y="1013"/>
                  </a:lnTo>
                  <a:lnTo>
                    <a:pt x="3523" y="1016"/>
                  </a:lnTo>
                  <a:lnTo>
                    <a:pt x="3566" y="1014"/>
                  </a:lnTo>
                  <a:lnTo>
                    <a:pt x="3610" y="1006"/>
                  </a:lnTo>
                  <a:lnTo>
                    <a:pt x="3653" y="995"/>
                  </a:lnTo>
                  <a:lnTo>
                    <a:pt x="3694" y="979"/>
                  </a:lnTo>
                  <a:lnTo>
                    <a:pt x="3651" y="1082"/>
                  </a:lnTo>
                  <a:lnTo>
                    <a:pt x="3603" y="1182"/>
                  </a:lnTo>
                  <a:lnTo>
                    <a:pt x="3548" y="1279"/>
                  </a:lnTo>
                  <a:lnTo>
                    <a:pt x="3487" y="1371"/>
                  </a:lnTo>
                  <a:lnTo>
                    <a:pt x="3420" y="1460"/>
                  </a:lnTo>
                  <a:lnTo>
                    <a:pt x="3349" y="1543"/>
                  </a:lnTo>
                  <a:lnTo>
                    <a:pt x="3273" y="1622"/>
                  </a:lnTo>
                  <a:lnTo>
                    <a:pt x="3192" y="1697"/>
                  </a:lnTo>
                  <a:lnTo>
                    <a:pt x="3107" y="1766"/>
                  </a:lnTo>
                  <a:lnTo>
                    <a:pt x="3016" y="1829"/>
                  </a:lnTo>
                  <a:lnTo>
                    <a:pt x="2923" y="1887"/>
                  </a:lnTo>
                  <a:lnTo>
                    <a:pt x="2825" y="1939"/>
                  </a:lnTo>
                  <a:lnTo>
                    <a:pt x="2724" y="1985"/>
                  </a:lnTo>
                  <a:lnTo>
                    <a:pt x="2619" y="2025"/>
                  </a:lnTo>
                  <a:lnTo>
                    <a:pt x="2512" y="2058"/>
                  </a:lnTo>
                  <a:lnTo>
                    <a:pt x="2401" y="2084"/>
                  </a:lnTo>
                  <a:lnTo>
                    <a:pt x="2287" y="2103"/>
                  </a:lnTo>
                  <a:lnTo>
                    <a:pt x="2173" y="2114"/>
                  </a:lnTo>
                  <a:lnTo>
                    <a:pt x="2055" y="2119"/>
                  </a:lnTo>
                  <a:lnTo>
                    <a:pt x="1949" y="2117"/>
                  </a:lnTo>
                  <a:lnTo>
                    <a:pt x="1847" y="2108"/>
                  </a:lnTo>
                  <a:lnTo>
                    <a:pt x="1750" y="2095"/>
                  </a:lnTo>
                  <a:lnTo>
                    <a:pt x="1656" y="2078"/>
                  </a:lnTo>
                  <a:lnTo>
                    <a:pt x="1565" y="2057"/>
                  </a:lnTo>
                  <a:lnTo>
                    <a:pt x="1479" y="2032"/>
                  </a:lnTo>
                  <a:lnTo>
                    <a:pt x="1396" y="2002"/>
                  </a:lnTo>
                  <a:lnTo>
                    <a:pt x="1318" y="1968"/>
                  </a:lnTo>
                  <a:lnTo>
                    <a:pt x="1243" y="1932"/>
                  </a:lnTo>
                  <a:lnTo>
                    <a:pt x="1172" y="1893"/>
                  </a:lnTo>
                  <a:lnTo>
                    <a:pt x="1103" y="1851"/>
                  </a:lnTo>
                  <a:lnTo>
                    <a:pt x="1038" y="1806"/>
                  </a:lnTo>
                  <a:lnTo>
                    <a:pt x="977" y="1758"/>
                  </a:lnTo>
                  <a:lnTo>
                    <a:pt x="920" y="1709"/>
                  </a:lnTo>
                  <a:lnTo>
                    <a:pt x="865" y="1658"/>
                  </a:lnTo>
                  <a:lnTo>
                    <a:pt x="812" y="1606"/>
                  </a:lnTo>
                  <a:lnTo>
                    <a:pt x="764" y="1552"/>
                  </a:lnTo>
                  <a:lnTo>
                    <a:pt x="719" y="1497"/>
                  </a:lnTo>
                  <a:lnTo>
                    <a:pt x="675" y="1442"/>
                  </a:lnTo>
                  <a:lnTo>
                    <a:pt x="635" y="1386"/>
                  </a:lnTo>
                  <a:lnTo>
                    <a:pt x="599" y="1330"/>
                  </a:lnTo>
                  <a:lnTo>
                    <a:pt x="564" y="1274"/>
                  </a:lnTo>
                  <a:lnTo>
                    <a:pt x="533" y="1217"/>
                  </a:lnTo>
                  <a:lnTo>
                    <a:pt x="503" y="1162"/>
                  </a:lnTo>
                  <a:lnTo>
                    <a:pt x="477" y="1107"/>
                  </a:lnTo>
                  <a:lnTo>
                    <a:pt x="452" y="1054"/>
                  </a:lnTo>
                  <a:lnTo>
                    <a:pt x="431" y="1003"/>
                  </a:lnTo>
                  <a:lnTo>
                    <a:pt x="411" y="951"/>
                  </a:lnTo>
                  <a:lnTo>
                    <a:pt x="393" y="903"/>
                  </a:lnTo>
                  <a:lnTo>
                    <a:pt x="378" y="856"/>
                  </a:lnTo>
                  <a:lnTo>
                    <a:pt x="366" y="811"/>
                  </a:lnTo>
                  <a:lnTo>
                    <a:pt x="354" y="770"/>
                  </a:lnTo>
                  <a:lnTo>
                    <a:pt x="346" y="730"/>
                  </a:lnTo>
                  <a:lnTo>
                    <a:pt x="142" y="730"/>
                  </a:lnTo>
                  <a:lnTo>
                    <a:pt x="115" y="728"/>
                  </a:lnTo>
                  <a:lnTo>
                    <a:pt x="87" y="720"/>
                  </a:lnTo>
                  <a:lnTo>
                    <a:pt x="64" y="707"/>
                  </a:lnTo>
                  <a:lnTo>
                    <a:pt x="42" y="689"/>
                  </a:lnTo>
                  <a:lnTo>
                    <a:pt x="24" y="668"/>
                  </a:lnTo>
                  <a:lnTo>
                    <a:pt x="11" y="643"/>
                  </a:lnTo>
                  <a:lnTo>
                    <a:pt x="2" y="615"/>
                  </a:lnTo>
                  <a:lnTo>
                    <a:pt x="0" y="588"/>
                  </a:lnTo>
                  <a:lnTo>
                    <a:pt x="2" y="560"/>
                  </a:lnTo>
                  <a:lnTo>
                    <a:pt x="11" y="534"/>
                  </a:lnTo>
                  <a:lnTo>
                    <a:pt x="24" y="509"/>
                  </a:lnTo>
                  <a:lnTo>
                    <a:pt x="42" y="487"/>
                  </a:lnTo>
                  <a:lnTo>
                    <a:pt x="488" y="42"/>
                  </a:lnTo>
                  <a:lnTo>
                    <a:pt x="509" y="23"/>
                  </a:lnTo>
                  <a:lnTo>
                    <a:pt x="534" y="11"/>
                  </a:lnTo>
                  <a:lnTo>
                    <a:pt x="560" y="2"/>
                  </a:lnTo>
                  <a:lnTo>
                    <a:pt x="58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489"/>
            <p:cNvSpPr>
              <a:spLocks/>
            </p:cNvSpPr>
            <p:nvPr/>
          </p:nvSpPr>
          <p:spPr bwMode="auto">
            <a:xfrm>
              <a:off x="1642" y="1847"/>
              <a:ext cx="388" cy="389"/>
            </a:xfrm>
            <a:custGeom>
              <a:avLst/>
              <a:gdLst>
                <a:gd name="T0" fmla="*/ 388 w 776"/>
                <a:gd name="T1" fmla="*/ 0 h 777"/>
                <a:gd name="T2" fmla="*/ 441 w 776"/>
                <a:gd name="T3" fmla="*/ 4 h 777"/>
                <a:gd name="T4" fmla="*/ 491 w 776"/>
                <a:gd name="T5" fmla="*/ 14 h 777"/>
                <a:gd name="T6" fmla="*/ 539 w 776"/>
                <a:gd name="T7" fmla="*/ 30 h 777"/>
                <a:gd name="T8" fmla="*/ 584 w 776"/>
                <a:gd name="T9" fmla="*/ 53 h 777"/>
                <a:gd name="T10" fmla="*/ 625 w 776"/>
                <a:gd name="T11" fmla="*/ 81 h 777"/>
                <a:gd name="T12" fmla="*/ 663 w 776"/>
                <a:gd name="T13" fmla="*/ 114 h 777"/>
                <a:gd name="T14" fmla="*/ 695 w 776"/>
                <a:gd name="T15" fmla="*/ 151 h 777"/>
                <a:gd name="T16" fmla="*/ 723 w 776"/>
                <a:gd name="T17" fmla="*/ 193 h 777"/>
                <a:gd name="T18" fmla="*/ 745 w 776"/>
                <a:gd name="T19" fmla="*/ 238 h 777"/>
                <a:gd name="T20" fmla="*/ 763 w 776"/>
                <a:gd name="T21" fmla="*/ 285 h 777"/>
                <a:gd name="T22" fmla="*/ 773 w 776"/>
                <a:gd name="T23" fmla="*/ 336 h 777"/>
                <a:gd name="T24" fmla="*/ 776 w 776"/>
                <a:gd name="T25" fmla="*/ 389 h 777"/>
                <a:gd name="T26" fmla="*/ 773 w 776"/>
                <a:gd name="T27" fmla="*/ 441 h 777"/>
                <a:gd name="T28" fmla="*/ 763 w 776"/>
                <a:gd name="T29" fmla="*/ 492 h 777"/>
                <a:gd name="T30" fmla="*/ 745 w 776"/>
                <a:gd name="T31" fmla="*/ 540 h 777"/>
                <a:gd name="T32" fmla="*/ 723 w 776"/>
                <a:gd name="T33" fmla="*/ 585 h 777"/>
                <a:gd name="T34" fmla="*/ 695 w 776"/>
                <a:gd name="T35" fmla="*/ 626 h 777"/>
                <a:gd name="T36" fmla="*/ 663 w 776"/>
                <a:gd name="T37" fmla="*/ 663 h 777"/>
                <a:gd name="T38" fmla="*/ 625 w 776"/>
                <a:gd name="T39" fmla="*/ 696 h 777"/>
                <a:gd name="T40" fmla="*/ 584 w 776"/>
                <a:gd name="T41" fmla="*/ 723 h 777"/>
                <a:gd name="T42" fmla="*/ 539 w 776"/>
                <a:gd name="T43" fmla="*/ 746 h 777"/>
                <a:gd name="T44" fmla="*/ 491 w 776"/>
                <a:gd name="T45" fmla="*/ 763 h 777"/>
                <a:gd name="T46" fmla="*/ 441 w 776"/>
                <a:gd name="T47" fmla="*/ 773 h 777"/>
                <a:gd name="T48" fmla="*/ 388 w 776"/>
                <a:gd name="T49" fmla="*/ 777 h 777"/>
                <a:gd name="T50" fmla="*/ 336 w 776"/>
                <a:gd name="T51" fmla="*/ 773 h 777"/>
                <a:gd name="T52" fmla="*/ 285 w 776"/>
                <a:gd name="T53" fmla="*/ 763 h 777"/>
                <a:gd name="T54" fmla="*/ 237 w 776"/>
                <a:gd name="T55" fmla="*/ 746 h 777"/>
                <a:gd name="T56" fmla="*/ 192 w 776"/>
                <a:gd name="T57" fmla="*/ 723 h 777"/>
                <a:gd name="T58" fmla="*/ 151 w 776"/>
                <a:gd name="T59" fmla="*/ 696 h 777"/>
                <a:gd name="T60" fmla="*/ 114 w 776"/>
                <a:gd name="T61" fmla="*/ 663 h 777"/>
                <a:gd name="T62" fmla="*/ 81 w 776"/>
                <a:gd name="T63" fmla="*/ 626 h 777"/>
                <a:gd name="T64" fmla="*/ 53 w 776"/>
                <a:gd name="T65" fmla="*/ 585 h 777"/>
                <a:gd name="T66" fmla="*/ 30 w 776"/>
                <a:gd name="T67" fmla="*/ 540 h 777"/>
                <a:gd name="T68" fmla="*/ 14 w 776"/>
                <a:gd name="T69" fmla="*/ 492 h 777"/>
                <a:gd name="T70" fmla="*/ 4 w 776"/>
                <a:gd name="T71" fmla="*/ 441 h 777"/>
                <a:gd name="T72" fmla="*/ 0 w 776"/>
                <a:gd name="T73" fmla="*/ 389 h 777"/>
                <a:gd name="T74" fmla="*/ 4 w 776"/>
                <a:gd name="T75" fmla="*/ 336 h 777"/>
                <a:gd name="T76" fmla="*/ 14 w 776"/>
                <a:gd name="T77" fmla="*/ 285 h 777"/>
                <a:gd name="T78" fmla="*/ 30 w 776"/>
                <a:gd name="T79" fmla="*/ 238 h 777"/>
                <a:gd name="T80" fmla="*/ 53 w 776"/>
                <a:gd name="T81" fmla="*/ 193 h 777"/>
                <a:gd name="T82" fmla="*/ 81 w 776"/>
                <a:gd name="T83" fmla="*/ 151 h 777"/>
                <a:gd name="T84" fmla="*/ 114 w 776"/>
                <a:gd name="T85" fmla="*/ 114 h 777"/>
                <a:gd name="T86" fmla="*/ 151 w 776"/>
                <a:gd name="T87" fmla="*/ 81 h 777"/>
                <a:gd name="T88" fmla="*/ 192 w 776"/>
                <a:gd name="T89" fmla="*/ 53 h 777"/>
                <a:gd name="T90" fmla="*/ 237 w 776"/>
                <a:gd name="T91" fmla="*/ 30 h 777"/>
                <a:gd name="T92" fmla="*/ 285 w 776"/>
                <a:gd name="T93" fmla="*/ 14 h 777"/>
                <a:gd name="T94" fmla="*/ 336 w 776"/>
                <a:gd name="T95" fmla="*/ 4 h 777"/>
                <a:gd name="T96" fmla="*/ 388 w 776"/>
                <a:gd name="T97" fmla="*/ 0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76" h="777">
                  <a:moveTo>
                    <a:pt x="388" y="0"/>
                  </a:moveTo>
                  <a:lnTo>
                    <a:pt x="441" y="4"/>
                  </a:lnTo>
                  <a:lnTo>
                    <a:pt x="491" y="14"/>
                  </a:lnTo>
                  <a:lnTo>
                    <a:pt x="539" y="30"/>
                  </a:lnTo>
                  <a:lnTo>
                    <a:pt x="584" y="53"/>
                  </a:lnTo>
                  <a:lnTo>
                    <a:pt x="625" y="81"/>
                  </a:lnTo>
                  <a:lnTo>
                    <a:pt x="663" y="114"/>
                  </a:lnTo>
                  <a:lnTo>
                    <a:pt x="695" y="151"/>
                  </a:lnTo>
                  <a:lnTo>
                    <a:pt x="723" y="193"/>
                  </a:lnTo>
                  <a:lnTo>
                    <a:pt x="745" y="238"/>
                  </a:lnTo>
                  <a:lnTo>
                    <a:pt x="763" y="285"/>
                  </a:lnTo>
                  <a:lnTo>
                    <a:pt x="773" y="336"/>
                  </a:lnTo>
                  <a:lnTo>
                    <a:pt x="776" y="389"/>
                  </a:lnTo>
                  <a:lnTo>
                    <a:pt x="773" y="441"/>
                  </a:lnTo>
                  <a:lnTo>
                    <a:pt x="763" y="492"/>
                  </a:lnTo>
                  <a:lnTo>
                    <a:pt x="745" y="540"/>
                  </a:lnTo>
                  <a:lnTo>
                    <a:pt x="723" y="585"/>
                  </a:lnTo>
                  <a:lnTo>
                    <a:pt x="695" y="626"/>
                  </a:lnTo>
                  <a:lnTo>
                    <a:pt x="663" y="663"/>
                  </a:lnTo>
                  <a:lnTo>
                    <a:pt x="625" y="696"/>
                  </a:lnTo>
                  <a:lnTo>
                    <a:pt x="584" y="723"/>
                  </a:lnTo>
                  <a:lnTo>
                    <a:pt x="539" y="746"/>
                  </a:lnTo>
                  <a:lnTo>
                    <a:pt x="491" y="763"/>
                  </a:lnTo>
                  <a:lnTo>
                    <a:pt x="441" y="773"/>
                  </a:lnTo>
                  <a:lnTo>
                    <a:pt x="388" y="777"/>
                  </a:lnTo>
                  <a:lnTo>
                    <a:pt x="336" y="773"/>
                  </a:lnTo>
                  <a:lnTo>
                    <a:pt x="285" y="763"/>
                  </a:lnTo>
                  <a:lnTo>
                    <a:pt x="237" y="746"/>
                  </a:lnTo>
                  <a:lnTo>
                    <a:pt x="192" y="723"/>
                  </a:lnTo>
                  <a:lnTo>
                    <a:pt x="151" y="696"/>
                  </a:lnTo>
                  <a:lnTo>
                    <a:pt x="114" y="663"/>
                  </a:lnTo>
                  <a:lnTo>
                    <a:pt x="81" y="626"/>
                  </a:lnTo>
                  <a:lnTo>
                    <a:pt x="53" y="585"/>
                  </a:lnTo>
                  <a:lnTo>
                    <a:pt x="30" y="540"/>
                  </a:lnTo>
                  <a:lnTo>
                    <a:pt x="14" y="492"/>
                  </a:lnTo>
                  <a:lnTo>
                    <a:pt x="4" y="441"/>
                  </a:lnTo>
                  <a:lnTo>
                    <a:pt x="0" y="389"/>
                  </a:lnTo>
                  <a:lnTo>
                    <a:pt x="4" y="336"/>
                  </a:lnTo>
                  <a:lnTo>
                    <a:pt x="14" y="285"/>
                  </a:lnTo>
                  <a:lnTo>
                    <a:pt x="30" y="238"/>
                  </a:lnTo>
                  <a:lnTo>
                    <a:pt x="53" y="193"/>
                  </a:lnTo>
                  <a:lnTo>
                    <a:pt x="81" y="151"/>
                  </a:lnTo>
                  <a:lnTo>
                    <a:pt x="114" y="114"/>
                  </a:lnTo>
                  <a:lnTo>
                    <a:pt x="151" y="81"/>
                  </a:lnTo>
                  <a:lnTo>
                    <a:pt x="192" y="53"/>
                  </a:lnTo>
                  <a:lnTo>
                    <a:pt x="237" y="30"/>
                  </a:lnTo>
                  <a:lnTo>
                    <a:pt x="285" y="14"/>
                  </a:lnTo>
                  <a:lnTo>
                    <a:pt x="336" y="4"/>
                  </a:lnTo>
                  <a:lnTo>
                    <a:pt x="38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490"/>
            <p:cNvSpPr>
              <a:spLocks/>
            </p:cNvSpPr>
            <p:nvPr/>
          </p:nvSpPr>
          <p:spPr bwMode="auto">
            <a:xfrm>
              <a:off x="1016" y="1165"/>
              <a:ext cx="1847" cy="1059"/>
            </a:xfrm>
            <a:custGeom>
              <a:avLst/>
              <a:gdLst>
                <a:gd name="T0" fmla="*/ 1861 w 3695"/>
                <a:gd name="T1" fmla="*/ 14 h 2118"/>
                <a:gd name="T2" fmla="*/ 2177 w 3695"/>
                <a:gd name="T3" fmla="*/ 86 h 2118"/>
                <a:gd name="T4" fmla="*/ 2469 w 3695"/>
                <a:gd name="T5" fmla="*/ 213 h 2118"/>
                <a:gd name="T6" fmla="*/ 2731 w 3695"/>
                <a:gd name="T7" fmla="*/ 387 h 2118"/>
                <a:gd name="T8" fmla="*/ 2958 w 3695"/>
                <a:gd name="T9" fmla="*/ 605 h 2118"/>
                <a:gd name="T10" fmla="*/ 3112 w 3695"/>
                <a:gd name="T11" fmla="*/ 810 h 2118"/>
                <a:gd name="T12" fmla="*/ 3213 w 3695"/>
                <a:gd name="T13" fmla="*/ 993 h 2118"/>
                <a:gd name="T14" fmla="*/ 3283 w 3695"/>
                <a:gd name="T15" fmla="*/ 1160 h 2118"/>
                <a:gd name="T16" fmla="*/ 3328 w 3695"/>
                <a:gd name="T17" fmla="*/ 1297 h 2118"/>
                <a:gd name="T18" fmla="*/ 3350 w 3695"/>
                <a:gd name="T19" fmla="*/ 1388 h 2118"/>
                <a:gd name="T20" fmla="*/ 3606 w 3695"/>
                <a:gd name="T21" fmla="*/ 1399 h 2118"/>
                <a:gd name="T22" fmla="*/ 3670 w 3695"/>
                <a:gd name="T23" fmla="*/ 1451 h 2118"/>
                <a:gd name="T24" fmla="*/ 3695 w 3695"/>
                <a:gd name="T25" fmla="*/ 1531 h 2118"/>
                <a:gd name="T26" fmla="*/ 3671 w 3695"/>
                <a:gd name="T27" fmla="*/ 1610 h 2118"/>
                <a:gd name="T28" fmla="*/ 3184 w 3695"/>
                <a:gd name="T29" fmla="*/ 2096 h 2118"/>
                <a:gd name="T30" fmla="*/ 3107 w 3695"/>
                <a:gd name="T31" fmla="*/ 2118 h 2118"/>
                <a:gd name="T32" fmla="*/ 3028 w 3695"/>
                <a:gd name="T33" fmla="*/ 2096 h 2118"/>
                <a:gd name="T34" fmla="*/ 2541 w 3695"/>
                <a:gd name="T35" fmla="*/ 1610 h 2118"/>
                <a:gd name="T36" fmla="*/ 2518 w 3695"/>
                <a:gd name="T37" fmla="*/ 1531 h 2118"/>
                <a:gd name="T38" fmla="*/ 2543 w 3695"/>
                <a:gd name="T39" fmla="*/ 1451 h 2118"/>
                <a:gd name="T40" fmla="*/ 2606 w 3695"/>
                <a:gd name="T41" fmla="*/ 1399 h 2118"/>
                <a:gd name="T42" fmla="*/ 2760 w 3695"/>
                <a:gd name="T43" fmla="*/ 1388 h 2118"/>
                <a:gd name="T44" fmla="*/ 2741 w 3695"/>
                <a:gd name="T45" fmla="*/ 1337 h 2118"/>
                <a:gd name="T46" fmla="*/ 2702 w 3695"/>
                <a:gd name="T47" fmla="*/ 1252 h 2118"/>
                <a:gd name="T48" fmla="*/ 2644 w 3695"/>
                <a:gd name="T49" fmla="*/ 1144 h 2118"/>
                <a:gd name="T50" fmla="*/ 2560 w 3695"/>
                <a:gd name="T51" fmla="*/ 1024 h 2118"/>
                <a:gd name="T52" fmla="*/ 2453 w 3695"/>
                <a:gd name="T53" fmla="*/ 901 h 2118"/>
                <a:gd name="T54" fmla="*/ 2317 w 3695"/>
                <a:gd name="T55" fmla="*/ 783 h 2118"/>
                <a:gd name="T56" fmla="*/ 2151 w 3695"/>
                <a:gd name="T57" fmla="*/ 683 h 2118"/>
                <a:gd name="T58" fmla="*/ 1955 w 3695"/>
                <a:gd name="T59" fmla="*/ 610 h 2118"/>
                <a:gd name="T60" fmla="*/ 1724 w 3695"/>
                <a:gd name="T61" fmla="*/ 572 h 2118"/>
                <a:gd name="T62" fmla="*/ 1446 w 3695"/>
                <a:gd name="T63" fmla="*/ 586 h 2118"/>
                <a:gd name="T64" fmla="*/ 1176 w 3695"/>
                <a:gd name="T65" fmla="*/ 665 h 2118"/>
                <a:gd name="T66" fmla="*/ 938 w 3695"/>
                <a:gd name="T67" fmla="*/ 801 h 2118"/>
                <a:gd name="T68" fmla="*/ 738 w 3695"/>
                <a:gd name="T69" fmla="*/ 988 h 2118"/>
                <a:gd name="T70" fmla="*/ 586 w 3695"/>
                <a:gd name="T71" fmla="*/ 1217 h 2118"/>
                <a:gd name="T72" fmla="*/ 438 w 3695"/>
                <a:gd name="T73" fmla="*/ 1197 h 2118"/>
                <a:gd name="T74" fmla="*/ 314 w 3695"/>
                <a:gd name="T75" fmla="*/ 1127 h 2118"/>
                <a:gd name="T76" fmla="*/ 172 w 3695"/>
                <a:gd name="T77" fmla="*/ 1103 h 2118"/>
                <a:gd name="T78" fmla="*/ 41 w 3695"/>
                <a:gd name="T79" fmla="*/ 1124 h 2118"/>
                <a:gd name="T80" fmla="*/ 92 w 3695"/>
                <a:gd name="T81" fmla="*/ 937 h 2118"/>
                <a:gd name="T82" fmla="*/ 273 w 3695"/>
                <a:gd name="T83" fmla="*/ 660 h 2118"/>
                <a:gd name="T84" fmla="*/ 501 w 3695"/>
                <a:gd name="T85" fmla="*/ 422 h 2118"/>
                <a:gd name="T86" fmla="*/ 771 w 3695"/>
                <a:gd name="T87" fmla="*/ 231 h 2118"/>
                <a:gd name="T88" fmla="*/ 1075 w 3695"/>
                <a:gd name="T89" fmla="*/ 94 h 2118"/>
                <a:gd name="T90" fmla="*/ 1406 w 3695"/>
                <a:gd name="T91" fmla="*/ 16 h 2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95" h="2118">
                  <a:moveTo>
                    <a:pt x="1639" y="0"/>
                  </a:moveTo>
                  <a:lnTo>
                    <a:pt x="1752" y="4"/>
                  </a:lnTo>
                  <a:lnTo>
                    <a:pt x="1861" y="14"/>
                  </a:lnTo>
                  <a:lnTo>
                    <a:pt x="1969" y="31"/>
                  </a:lnTo>
                  <a:lnTo>
                    <a:pt x="2075" y="55"/>
                  </a:lnTo>
                  <a:lnTo>
                    <a:pt x="2177" y="86"/>
                  </a:lnTo>
                  <a:lnTo>
                    <a:pt x="2278" y="123"/>
                  </a:lnTo>
                  <a:lnTo>
                    <a:pt x="2376" y="164"/>
                  </a:lnTo>
                  <a:lnTo>
                    <a:pt x="2469" y="213"/>
                  </a:lnTo>
                  <a:lnTo>
                    <a:pt x="2560" y="265"/>
                  </a:lnTo>
                  <a:lnTo>
                    <a:pt x="2648" y="324"/>
                  </a:lnTo>
                  <a:lnTo>
                    <a:pt x="2731" y="387"/>
                  </a:lnTo>
                  <a:lnTo>
                    <a:pt x="2811" y="455"/>
                  </a:lnTo>
                  <a:lnTo>
                    <a:pt x="2887" y="527"/>
                  </a:lnTo>
                  <a:lnTo>
                    <a:pt x="2958" y="605"/>
                  </a:lnTo>
                  <a:lnTo>
                    <a:pt x="3024" y="686"/>
                  </a:lnTo>
                  <a:lnTo>
                    <a:pt x="3071" y="747"/>
                  </a:lnTo>
                  <a:lnTo>
                    <a:pt x="3112" y="810"/>
                  </a:lnTo>
                  <a:lnTo>
                    <a:pt x="3149" y="872"/>
                  </a:lnTo>
                  <a:lnTo>
                    <a:pt x="3183" y="933"/>
                  </a:lnTo>
                  <a:lnTo>
                    <a:pt x="3213" y="993"/>
                  </a:lnTo>
                  <a:lnTo>
                    <a:pt x="3239" y="1052"/>
                  </a:lnTo>
                  <a:lnTo>
                    <a:pt x="3263" y="1107"/>
                  </a:lnTo>
                  <a:lnTo>
                    <a:pt x="3283" y="1160"/>
                  </a:lnTo>
                  <a:lnTo>
                    <a:pt x="3300" y="1210"/>
                  </a:lnTo>
                  <a:lnTo>
                    <a:pt x="3315" y="1255"/>
                  </a:lnTo>
                  <a:lnTo>
                    <a:pt x="3328" y="1297"/>
                  </a:lnTo>
                  <a:lnTo>
                    <a:pt x="3338" y="1333"/>
                  </a:lnTo>
                  <a:lnTo>
                    <a:pt x="3345" y="1364"/>
                  </a:lnTo>
                  <a:lnTo>
                    <a:pt x="3350" y="1388"/>
                  </a:lnTo>
                  <a:lnTo>
                    <a:pt x="3551" y="1388"/>
                  </a:lnTo>
                  <a:lnTo>
                    <a:pt x="3580" y="1391"/>
                  </a:lnTo>
                  <a:lnTo>
                    <a:pt x="3606" y="1399"/>
                  </a:lnTo>
                  <a:lnTo>
                    <a:pt x="3631" y="1413"/>
                  </a:lnTo>
                  <a:lnTo>
                    <a:pt x="3652" y="1430"/>
                  </a:lnTo>
                  <a:lnTo>
                    <a:pt x="3670" y="1451"/>
                  </a:lnTo>
                  <a:lnTo>
                    <a:pt x="3683" y="1476"/>
                  </a:lnTo>
                  <a:lnTo>
                    <a:pt x="3692" y="1504"/>
                  </a:lnTo>
                  <a:lnTo>
                    <a:pt x="3695" y="1531"/>
                  </a:lnTo>
                  <a:lnTo>
                    <a:pt x="3692" y="1559"/>
                  </a:lnTo>
                  <a:lnTo>
                    <a:pt x="3683" y="1585"/>
                  </a:lnTo>
                  <a:lnTo>
                    <a:pt x="3671" y="1610"/>
                  </a:lnTo>
                  <a:lnTo>
                    <a:pt x="3652" y="1631"/>
                  </a:lnTo>
                  <a:lnTo>
                    <a:pt x="3207" y="2077"/>
                  </a:lnTo>
                  <a:lnTo>
                    <a:pt x="3184" y="2096"/>
                  </a:lnTo>
                  <a:lnTo>
                    <a:pt x="3160" y="2108"/>
                  </a:lnTo>
                  <a:lnTo>
                    <a:pt x="3133" y="2116"/>
                  </a:lnTo>
                  <a:lnTo>
                    <a:pt x="3107" y="2118"/>
                  </a:lnTo>
                  <a:lnTo>
                    <a:pt x="3079" y="2116"/>
                  </a:lnTo>
                  <a:lnTo>
                    <a:pt x="3053" y="2108"/>
                  </a:lnTo>
                  <a:lnTo>
                    <a:pt x="3028" y="2096"/>
                  </a:lnTo>
                  <a:lnTo>
                    <a:pt x="3006" y="2077"/>
                  </a:lnTo>
                  <a:lnTo>
                    <a:pt x="2560" y="1631"/>
                  </a:lnTo>
                  <a:lnTo>
                    <a:pt x="2541" y="1610"/>
                  </a:lnTo>
                  <a:lnTo>
                    <a:pt x="2529" y="1585"/>
                  </a:lnTo>
                  <a:lnTo>
                    <a:pt x="2522" y="1559"/>
                  </a:lnTo>
                  <a:lnTo>
                    <a:pt x="2518" y="1531"/>
                  </a:lnTo>
                  <a:lnTo>
                    <a:pt x="2520" y="1504"/>
                  </a:lnTo>
                  <a:lnTo>
                    <a:pt x="2529" y="1476"/>
                  </a:lnTo>
                  <a:lnTo>
                    <a:pt x="2543" y="1451"/>
                  </a:lnTo>
                  <a:lnTo>
                    <a:pt x="2560" y="1430"/>
                  </a:lnTo>
                  <a:lnTo>
                    <a:pt x="2581" y="1413"/>
                  </a:lnTo>
                  <a:lnTo>
                    <a:pt x="2606" y="1399"/>
                  </a:lnTo>
                  <a:lnTo>
                    <a:pt x="2633" y="1391"/>
                  </a:lnTo>
                  <a:lnTo>
                    <a:pt x="2661" y="1388"/>
                  </a:lnTo>
                  <a:lnTo>
                    <a:pt x="2760" y="1388"/>
                  </a:lnTo>
                  <a:lnTo>
                    <a:pt x="2756" y="1375"/>
                  </a:lnTo>
                  <a:lnTo>
                    <a:pt x="2750" y="1358"/>
                  </a:lnTo>
                  <a:lnTo>
                    <a:pt x="2741" y="1337"/>
                  </a:lnTo>
                  <a:lnTo>
                    <a:pt x="2731" y="1312"/>
                  </a:lnTo>
                  <a:lnTo>
                    <a:pt x="2717" y="1283"/>
                  </a:lnTo>
                  <a:lnTo>
                    <a:pt x="2702" y="1252"/>
                  </a:lnTo>
                  <a:lnTo>
                    <a:pt x="2685" y="1218"/>
                  </a:lnTo>
                  <a:lnTo>
                    <a:pt x="2665" y="1182"/>
                  </a:lnTo>
                  <a:lnTo>
                    <a:pt x="2644" y="1144"/>
                  </a:lnTo>
                  <a:lnTo>
                    <a:pt x="2619" y="1105"/>
                  </a:lnTo>
                  <a:lnTo>
                    <a:pt x="2591" y="1064"/>
                  </a:lnTo>
                  <a:lnTo>
                    <a:pt x="2560" y="1024"/>
                  </a:lnTo>
                  <a:lnTo>
                    <a:pt x="2528" y="983"/>
                  </a:lnTo>
                  <a:lnTo>
                    <a:pt x="2492" y="942"/>
                  </a:lnTo>
                  <a:lnTo>
                    <a:pt x="2453" y="901"/>
                  </a:lnTo>
                  <a:lnTo>
                    <a:pt x="2410" y="861"/>
                  </a:lnTo>
                  <a:lnTo>
                    <a:pt x="2366" y="821"/>
                  </a:lnTo>
                  <a:lnTo>
                    <a:pt x="2317" y="783"/>
                  </a:lnTo>
                  <a:lnTo>
                    <a:pt x="2264" y="748"/>
                  </a:lnTo>
                  <a:lnTo>
                    <a:pt x="2210" y="715"/>
                  </a:lnTo>
                  <a:lnTo>
                    <a:pt x="2151" y="683"/>
                  </a:lnTo>
                  <a:lnTo>
                    <a:pt x="2090" y="656"/>
                  </a:lnTo>
                  <a:lnTo>
                    <a:pt x="2024" y="631"/>
                  </a:lnTo>
                  <a:lnTo>
                    <a:pt x="1955" y="610"/>
                  </a:lnTo>
                  <a:lnTo>
                    <a:pt x="1881" y="593"/>
                  </a:lnTo>
                  <a:lnTo>
                    <a:pt x="1805" y="581"/>
                  </a:lnTo>
                  <a:lnTo>
                    <a:pt x="1724" y="572"/>
                  </a:lnTo>
                  <a:lnTo>
                    <a:pt x="1639" y="570"/>
                  </a:lnTo>
                  <a:lnTo>
                    <a:pt x="1542" y="573"/>
                  </a:lnTo>
                  <a:lnTo>
                    <a:pt x="1446" y="586"/>
                  </a:lnTo>
                  <a:lnTo>
                    <a:pt x="1353" y="605"/>
                  </a:lnTo>
                  <a:lnTo>
                    <a:pt x="1264" y="631"/>
                  </a:lnTo>
                  <a:lnTo>
                    <a:pt x="1176" y="665"/>
                  </a:lnTo>
                  <a:lnTo>
                    <a:pt x="1093" y="703"/>
                  </a:lnTo>
                  <a:lnTo>
                    <a:pt x="1014" y="750"/>
                  </a:lnTo>
                  <a:lnTo>
                    <a:pt x="938" y="801"/>
                  </a:lnTo>
                  <a:lnTo>
                    <a:pt x="867" y="858"/>
                  </a:lnTo>
                  <a:lnTo>
                    <a:pt x="799" y="921"/>
                  </a:lnTo>
                  <a:lnTo>
                    <a:pt x="738" y="988"/>
                  </a:lnTo>
                  <a:lnTo>
                    <a:pt x="681" y="1061"/>
                  </a:lnTo>
                  <a:lnTo>
                    <a:pt x="631" y="1137"/>
                  </a:lnTo>
                  <a:lnTo>
                    <a:pt x="586" y="1217"/>
                  </a:lnTo>
                  <a:lnTo>
                    <a:pt x="547" y="1302"/>
                  </a:lnTo>
                  <a:lnTo>
                    <a:pt x="474" y="1228"/>
                  </a:lnTo>
                  <a:lnTo>
                    <a:pt x="438" y="1197"/>
                  </a:lnTo>
                  <a:lnTo>
                    <a:pt x="399" y="1168"/>
                  </a:lnTo>
                  <a:lnTo>
                    <a:pt x="358" y="1145"/>
                  </a:lnTo>
                  <a:lnTo>
                    <a:pt x="314" y="1127"/>
                  </a:lnTo>
                  <a:lnTo>
                    <a:pt x="268" y="1114"/>
                  </a:lnTo>
                  <a:lnTo>
                    <a:pt x="220" y="1105"/>
                  </a:lnTo>
                  <a:lnTo>
                    <a:pt x="172" y="1103"/>
                  </a:lnTo>
                  <a:lnTo>
                    <a:pt x="127" y="1105"/>
                  </a:lnTo>
                  <a:lnTo>
                    <a:pt x="83" y="1113"/>
                  </a:lnTo>
                  <a:lnTo>
                    <a:pt x="41" y="1124"/>
                  </a:lnTo>
                  <a:lnTo>
                    <a:pt x="0" y="1140"/>
                  </a:lnTo>
                  <a:lnTo>
                    <a:pt x="43" y="1037"/>
                  </a:lnTo>
                  <a:lnTo>
                    <a:pt x="92" y="937"/>
                  </a:lnTo>
                  <a:lnTo>
                    <a:pt x="147" y="841"/>
                  </a:lnTo>
                  <a:lnTo>
                    <a:pt x="207" y="748"/>
                  </a:lnTo>
                  <a:lnTo>
                    <a:pt x="273" y="660"/>
                  </a:lnTo>
                  <a:lnTo>
                    <a:pt x="344" y="576"/>
                  </a:lnTo>
                  <a:lnTo>
                    <a:pt x="420" y="497"/>
                  </a:lnTo>
                  <a:lnTo>
                    <a:pt x="501" y="422"/>
                  </a:lnTo>
                  <a:lnTo>
                    <a:pt x="587" y="354"/>
                  </a:lnTo>
                  <a:lnTo>
                    <a:pt x="677" y="290"/>
                  </a:lnTo>
                  <a:lnTo>
                    <a:pt x="771" y="231"/>
                  </a:lnTo>
                  <a:lnTo>
                    <a:pt x="869" y="180"/>
                  </a:lnTo>
                  <a:lnTo>
                    <a:pt x="970" y="134"/>
                  </a:lnTo>
                  <a:lnTo>
                    <a:pt x="1075" y="94"/>
                  </a:lnTo>
                  <a:lnTo>
                    <a:pt x="1183" y="61"/>
                  </a:lnTo>
                  <a:lnTo>
                    <a:pt x="1294" y="35"/>
                  </a:lnTo>
                  <a:lnTo>
                    <a:pt x="1406" y="16"/>
                  </a:lnTo>
                  <a:lnTo>
                    <a:pt x="1522" y="4"/>
                  </a:lnTo>
                  <a:lnTo>
                    <a:pt x="163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81568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9"/>
          <p:cNvGrpSpPr/>
          <p:nvPr/>
        </p:nvGrpSpPr>
        <p:grpSpPr>
          <a:xfrm>
            <a:off x="1148362" y="1556951"/>
            <a:ext cx="4597624" cy="4751774"/>
            <a:chOff x="849666" y="1269514"/>
            <a:chExt cx="4597624" cy="4751774"/>
          </a:xfrm>
        </p:grpSpPr>
        <p:sp>
          <p:nvSpPr>
            <p:cNvPr id="20" name="Arc 5"/>
            <p:cNvSpPr/>
            <p:nvPr/>
          </p:nvSpPr>
          <p:spPr>
            <a:xfrm>
              <a:off x="849666" y="1433424"/>
              <a:ext cx="4587864" cy="4587864"/>
            </a:xfrm>
            <a:prstGeom prst="arc">
              <a:avLst>
                <a:gd name="adj1" fmla="val 20230496"/>
                <a:gd name="adj2" fmla="val 21370915"/>
              </a:avLst>
            </a:prstGeom>
            <a:noFill/>
            <a:ln w="28575"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Arc 6"/>
            <p:cNvSpPr/>
            <p:nvPr/>
          </p:nvSpPr>
          <p:spPr>
            <a:xfrm>
              <a:off x="859426" y="1433424"/>
              <a:ext cx="4587864" cy="4587864"/>
            </a:xfrm>
            <a:prstGeom prst="arc">
              <a:avLst>
                <a:gd name="adj1" fmla="val 43325"/>
                <a:gd name="adj2" fmla="val 3696807"/>
              </a:avLst>
            </a:prstGeom>
            <a:noFill/>
            <a:ln w="28575"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Oval 7"/>
            <p:cNvSpPr/>
            <p:nvPr/>
          </p:nvSpPr>
          <p:spPr>
            <a:xfrm>
              <a:off x="1155689" y="1729688"/>
              <a:ext cx="3995334" cy="39953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Oval 8"/>
            <p:cNvSpPr/>
            <p:nvPr/>
          </p:nvSpPr>
          <p:spPr>
            <a:xfrm>
              <a:off x="1511761" y="2085760"/>
              <a:ext cx="3283189" cy="3283189"/>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Oval 9"/>
            <p:cNvSpPr/>
            <p:nvPr/>
          </p:nvSpPr>
          <p:spPr>
            <a:xfrm>
              <a:off x="1871473" y="2445471"/>
              <a:ext cx="2563766" cy="256376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Oval 10"/>
            <p:cNvSpPr/>
            <p:nvPr/>
          </p:nvSpPr>
          <p:spPr>
            <a:xfrm>
              <a:off x="2172453" y="2759926"/>
              <a:ext cx="1934857" cy="1934857"/>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Oval 11"/>
            <p:cNvSpPr/>
            <p:nvPr/>
          </p:nvSpPr>
          <p:spPr>
            <a:xfrm>
              <a:off x="2437092" y="3024566"/>
              <a:ext cx="1405578" cy="14055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Oval 12"/>
            <p:cNvSpPr/>
            <p:nvPr/>
          </p:nvSpPr>
          <p:spPr>
            <a:xfrm>
              <a:off x="2665468" y="3252941"/>
              <a:ext cx="948827" cy="948827"/>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Oval 13"/>
            <p:cNvSpPr/>
            <p:nvPr/>
          </p:nvSpPr>
          <p:spPr>
            <a:xfrm>
              <a:off x="2899637" y="3487111"/>
              <a:ext cx="480488" cy="4804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9" name="Group 14"/>
            <p:cNvGrpSpPr/>
            <p:nvPr/>
          </p:nvGrpSpPr>
          <p:grpSpPr>
            <a:xfrm rot="18972328" flipH="1">
              <a:off x="1710884" y="1269514"/>
              <a:ext cx="907690" cy="2899257"/>
              <a:chOff x="943993" y="1899821"/>
              <a:chExt cx="584445" cy="1866782"/>
            </a:xfrm>
            <a:effectLst>
              <a:outerShdw blurRad="76200" dir="18900000" sy="23000" kx="-1200000" algn="bl" rotWithShape="0">
                <a:prstClr val="black">
                  <a:alpha val="20000"/>
                </a:prstClr>
              </a:outerShdw>
            </a:effectLst>
          </p:grpSpPr>
          <p:sp>
            <p:nvSpPr>
              <p:cNvPr id="31" name="Freeform: Shape 15"/>
              <p:cNvSpPr/>
              <p:nvPr/>
            </p:nvSpPr>
            <p:spPr>
              <a:xfrm>
                <a:off x="1186649" y="1973314"/>
                <a:ext cx="44388" cy="1793289"/>
              </a:xfrm>
              <a:custGeom>
                <a:avLst/>
                <a:gdLst>
                  <a:gd name="connsiteX0" fmla="*/ 44388 w 44388"/>
                  <a:gd name="connsiteY0" fmla="*/ 0 h 1793289"/>
                  <a:gd name="connsiteX1" fmla="*/ 44388 w 44388"/>
                  <a:gd name="connsiteY1" fmla="*/ 1793289 h 1793289"/>
                  <a:gd name="connsiteX2" fmla="*/ 0 w 44388"/>
                  <a:gd name="connsiteY2" fmla="*/ 1748901 h 1793289"/>
                  <a:gd name="connsiteX3" fmla="*/ 0 w 44388"/>
                  <a:gd name="connsiteY3" fmla="*/ 44388 h 1793289"/>
                  <a:gd name="connsiteX4" fmla="*/ 44388 w 44388"/>
                  <a:gd name="connsiteY4" fmla="*/ 0 h 1793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88" h="1793289">
                    <a:moveTo>
                      <a:pt x="44388" y="0"/>
                    </a:moveTo>
                    <a:lnTo>
                      <a:pt x="44388" y="1793289"/>
                    </a:lnTo>
                    <a:cubicBezTo>
                      <a:pt x="19873" y="1793289"/>
                      <a:pt x="0" y="1773416"/>
                      <a:pt x="0" y="1748901"/>
                    </a:cubicBezTo>
                    <a:lnTo>
                      <a:pt x="0" y="44388"/>
                    </a:lnTo>
                    <a:cubicBezTo>
                      <a:pt x="0" y="19873"/>
                      <a:pt x="19873" y="0"/>
                      <a:pt x="44388" y="0"/>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Freeform: Shape 16"/>
              <p:cNvSpPr/>
              <p:nvPr/>
            </p:nvSpPr>
            <p:spPr>
              <a:xfrm flipH="1">
                <a:off x="1231038" y="1973313"/>
                <a:ext cx="44388" cy="1793289"/>
              </a:xfrm>
              <a:custGeom>
                <a:avLst/>
                <a:gdLst>
                  <a:gd name="connsiteX0" fmla="*/ 44388 w 44388"/>
                  <a:gd name="connsiteY0" fmla="*/ 0 h 1793289"/>
                  <a:gd name="connsiteX1" fmla="*/ 44388 w 44388"/>
                  <a:gd name="connsiteY1" fmla="*/ 1793289 h 1793289"/>
                  <a:gd name="connsiteX2" fmla="*/ 0 w 44388"/>
                  <a:gd name="connsiteY2" fmla="*/ 1748901 h 1793289"/>
                  <a:gd name="connsiteX3" fmla="*/ 0 w 44388"/>
                  <a:gd name="connsiteY3" fmla="*/ 44388 h 1793289"/>
                  <a:gd name="connsiteX4" fmla="*/ 44388 w 44388"/>
                  <a:gd name="connsiteY4" fmla="*/ 0 h 1793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88" h="1793289">
                    <a:moveTo>
                      <a:pt x="44388" y="0"/>
                    </a:moveTo>
                    <a:lnTo>
                      <a:pt x="44388" y="1793289"/>
                    </a:lnTo>
                    <a:cubicBezTo>
                      <a:pt x="19873" y="1793289"/>
                      <a:pt x="0" y="1773416"/>
                      <a:pt x="0" y="1748901"/>
                    </a:cubicBezTo>
                    <a:lnTo>
                      <a:pt x="0" y="44388"/>
                    </a:lnTo>
                    <a:cubicBezTo>
                      <a:pt x="0" y="19873"/>
                      <a:pt x="19873" y="0"/>
                      <a:pt x="4438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Parallelogram 17"/>
              <p:cNvSpPr/>
              <p:nvPr/>
            </p:nvSpPr>
            <p:spPr>
              <a:xfrm rot="16200000" flipV="1">
                <a:off x="1159899" y="1993153"/>
                <a:ext cx="461872" cy="275207"/>
              </a:xfrm>
              <a:prstGeom prst="parallelogram">
                <a:avLst>
                  <a:gd name="adj" fmla="val 57754"/>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Parallelogram 18"/>
              <p:cNvSpPr/>
              <p:nvPr/>
            </p:nvSpPr>
            <p:spPr>
              <a:xfrm rot="5400000" flipH="1" flipV="1">
                <a:off x="834385" y="2009429"/>
                <a:ext cx="461872" cy="242655"/>
              </a:xfrm>
              <a:prstGeom prst="parallelogram">
                <a:avLst>
                  <a:gd name="adj" fmla="val 65071"/>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30" name="Arc 19"/>
            <p:cNvSpPr/>
            <p:nvPr/>
          </p:nvSpPr>
          <p:spPr>
            <a:xfrm>
              <a:off x="849666" y="1433424"/>
              <a:ext cx="4587864" cy="4587864"/>
            </a:xfrm>
            <a:prstGeom prst="arc">
              <a:avLst>
                <a:gd name="adj1" fmla="val 19067119"/>
                <a:gd name="adj2" fmla="val 19881577"/>
              </a:avLst>
            </a:prstGeom>
            <a:noFill/>
            <a:ln w="28575" cap="rnd">
              <a:solidFill>
                <a:schemeClr val="accent3"/>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pic>
        <p:nvPicPr>
          <p:cNvPr id="53" name="图片 52"/>
          <p:cNvPicPr>
            <a:picLocks noChangeAspect="1"/>
          </p:cNvPicPr>
          <p:nvPr/>
        </p:nvPicPr>
        <p:blipFill rotWithShape="1">
          <a:blip r:embed="rId3" cstate="screen">
            <a:extLst>
              <a:ext uri="{28A0092B-C50C-407E-A947-70E740481C1C}">
                <a14:useLocalDpi xmlns:a14="http://schemas.microsoft.com/office/drawing/2010/main"/>
              </a:ext>
            </a:extLst>
          </a:blip>
          <a:srcRect l="21434" b="2440"/>
          <a:stretch/>
        </p:blipFill>
        <p:spPr>
          <a:xfrm rot="5400000">
            <a:off x="350737" y="-350737"/>
            <a:ext cx="1660727" cy="2362201"/>
          </a:xfrm>
          <a:prstGeom prst="rect">
            <a:avLst/>
          </a:prstGeom>
        </p:spPr>
      </p:pic>
      <p:sp>
        <p:nvSpPr>
          <p:cNvPr id="55" name="TextBox 11"/>
          <p:cNvSpPr txBox="1"/>
          <p:nvPr/>
        </p:nvSpPr>
        <p:spPr>
          <a:xfrm>
            <a:off x="1667615" y="452403"/>
            <a:ext cx="5639770"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smtClean="0">
                <a:solidFill>
                  <a:schemeClr val="tx1">
                    <a:lumMod val="75000"/>
                    <a:lumOff val="25000"/>
                  </a:schemeClr>
                </a:solidFill>
              </a:rPr>
              <a:t>扶贫小额信贷的政策依据</a:t>
            </a:r>
            <a:endParaRPr lang="en-US" altLang="zh-CN" sz="3200" b="1" dirty="0">
              <a:solidFill>
                <a:schemeClr val="tx1">
                  <a:lumMod val="75000"/>
                  <a:lumOff val="25000"/>
                </a:schemeClr>
              </a:solidFill>
            </a:endParaRPr>
          </a:p>
        </p:txBody>
      </p:sp>
      <p:sp>
        <p:nvSpPr>
          <p:cNvPr id="35" name="文本框 34"/>
          <p:cNvSpPr txBox="1"/>
          <p:nvPr/>
        </p:nvSpPr>
        <p:spPr>
          <a:xfrm>
            <a:off x="8672238" y="1613238"/>
            <a:ext cx="3429696" cy="584776"/>
          </a:xfrm>
          <a:prstGeom prst="rect">
            <a:avLst/>
          </a:prstGeom>
          <a:noFill/>
        </p:spPr>
        <p:txBody>
          <a:bodyPr wrap="square" lIns="91440" tIns="45720" rIns="91440" bIns="45720" rtlCol="0">
            <a:spAutoFit/>
          </a:bodyPr>
          <a:lstStyle/>
          <a:p>
            <a:r>
              <a:rPr lang="zh-CN" altLang="en-US" sz="1600" dirty="0">
                <a:solidFill>
                  <a:srgbClr val="000000"/>
                </a:solidFill>
                <a:latin typeface="微软雅黑" panose="020B0503020204020204" pitchFamily="34" charset="-122"/>
                <a:ea typeface="微软雅黑" panose="020B0503020204020204" pitchFamily="34" charset="-122"/>
              </a:rPr>
              <a:t>重庆市扶贫办</a:t>
            </a:r>
            <a:r>
              <a:rPr lang="en-US" altLang="zh-CN" sz="1600" dirty="0">
                <a:solidFill>
                  <a:srgbClr val="000000"/>
                </a:solidFill>
                <a:latin typeface="微软雅黑" panose="020B0503020204020204" pitchFamily="34" charset="-122"/>
                <a:ea typeface="微软雅黑" panose="020B0503020204020204" pitchFamily="34" charset="-122"/>
              </a:rPr>
              <a:t>  </a:t>
            </a:r>
            <a:r>
              <a:rPr lang="zh-CN" altLang="en-US" sz="1600" dirty="0">
                <a:solidFill>
                  <a:srgbClr val="000000"/>
                </a:solidFill>
                <a:latin typeface="微软雅黑" panose="020B0503020204020204" pitchFamily="34" charset="-122"/>
                <a:ea typeface="微软雅黑" panose="020B0503020204020204" pitchFamily="34" charset="-122"/>
              </a:rPr>
              <a:t>重庆银保监局</a:t>
            </a:r>
            <a:endParaRPr lang="en-US" altLang="zh-CN" sz="1600" dirty="0">
              <a:solidFill>
                <a:srgbClr val="000000"/>
              </a:solidFill>
              <a:latin typeface="微软雅黑" panose="020B0503020204020204" pitchFamily="34" charset="-122"/>
              <a:ea typeface="微软雅黑" panose="020B0503020204020204" pitchFamily="34" charset="-122"/>
            </a:endParaRPr>
          </a:p>
          <a:p>
            <a:r>
              <a:rPr lang="zh-CN" altLang="en-US" sz="1600" dirty="0">
                <a:solidFill>
                  <a:srgbClr val="000000"/>
                </a:solidFill>
                <a:latin typeface="微软雅黑" panose="020B0503020204020204" pitchFamily="34" charset="-122"/>
                <a:ea typeface="微软雅黑" panose="020B0503020204020204" pitchFamily="34" charset="-122"/>
              </a:rPr>
              <a:t>重庆市财政局</a:t>
            </a:r>
            <a:r>
              <a:rPr lang="en-US" altLang="zh-CN" sz="1600" dirty="0">
                <a:solidFill>
                  <a:srgbClr val="000000"/>
                </a:solidFill>
                <a:latin typeface="微软雅黑" panose="020B0503020204020204" pitchFamily="34" charset="-122"/>
                <a:ea typeface="微软雅黑" panose="020B0503020204020204" pitchFamily="34" charset="-122"/>
              </a:rPr>
              <a:t> </a:t>
            </a:r>
            <a:r>
              <a:rPr lang="zh-CN" altLang="en-US" sz="1600" dirty="0">
                <a:solidFill>
                  <a:srgbClr val="000000"/>
                </a:solidFill>
                <a:latin typeface="微软雅黑" panose="020B0503020204020204" pitchFamily="34" charset="-122"/>
                <a:ea typeface="微软雅黑" panose="020B0503020204020204" pitchFamily="34" charset="-122"/>
              </a:rPr>
              <a:t>央行重庆银管部</a:t>
            </a:r>
            <a:endParaRPr lang="en-US" altLang="zh-CN" sz="1600" dirty="0">
              <a:solidFill>
                <a:srgbClr val="000000"/>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6138536" y="2380202"/>
            <a:ext cx="5545463" cy="4339650"/>
          </a:xfrm>
          <a:prstGeom prst="rect">
            <a:avLst/>
          </a:prstGeom>
          <a:noFill/>
        </p:spPr>
        <p:txBody>
          <a:bodyPr wrap="square" lIns="91440" tIns="45720" rIns="91440" bIns="45720" rtlCol="0">
            <a:spAutoFit/>
          </a:bodyPr>
          <a:lstStyle/>
          <a:p>
            <a:pPr marL="285750" indent="-285750">
              <a:buFont typeface="Wingdings" charset="2"/>
              <a:buChar char="n"/>
            </a:pPr>
            <a:r>
              <a:rPr lang="zh-CN" altLang="zh-CN" sz="1600" dirty="0"/>
              <a:t>《中国银保监会 财政部 中国人民银行 国家乡村振兴局关于深入扎实做好过渡期脱贫人口小额信贷工作的通知》（银保监发〔</a:t>
            </a:r>
            <a:r>
              <a:rPr lang="en-US" altLang="zh-CN" sz="1600" dirty="0"/>
              <a:t>2021</a:t>
            </a:r>
            <a:r>
              <a:rPr lang="zh-CN" altLang="zh-CN" sz="1600" dirty="0"/>
              <a:t>〕</a:t>
            </a:r>
            <a:r>
              <a:rPr lang="en-US" altLang="zh-CN" sz="1600" dirty="0"/>
              <a:t>6</a:t>
            </a:r>
            <a:r>
              <a:rPr lang="zh-CN" altLang="zh-CN" sz="1600" dirty="0"/>
              <a:t>号</a:t>
            </a:r>
            <a:r>
              <a:rPr lang="zh-CN" altLang="zh-CN" sz="1600" dirty="0" smtClean="0"/>
              <a:t>）</a:t>
            </a:r>
            <a:endParaRPr lang="en-US" altLang="zh-CN" sz="1600" dirty="0" smtClean="0">
              <a:latin typeface="黑体" charset="0"/>
              <a:ea typeface="黑体" charset="0"/>
              <a:cs typeface="黑体" charset="0"/>
            </a:endParaRPr>
          </a:p>
          <a:p>
            <a:pPr marL="285750" indent="-285750">
              <a:buFont typeface="Wingdings" charset="2"/>
              <a:buChar char="n"/>
            </a:pPr>
            <a:r>
              <a:rPr lang="en-US" altLang="zh-CN" sz="1600" dirty="0" smtClean="0">
                <a:latin typeface="黑体" charset="0"/>
                <a:ea typeface="黑体" charset="0"/>
                <a:cs typeface="黑体" charset="0"/>
              </a:rPr>
              <a:t>《</a:t>
            </a:r>
            <a:r>
              <a:rPr lang="zh-CN" altLang="zh-CN" sz="1600" dirty="0">
                <a:latin typeface="黑体" charset="0"/>
                <a:ea typeface="黑体" charset="0"/>
                <a:cs typeface="黑体" charset="0"/>
              </a:rPr>
              <a:t>关于印发重庆市规范和完善扶贫小额信贷管理实施细则的通知</a:t>
            </a:r>
            <a:r>
              <a:rPr lang="en-US" altLang="zh-CN" sz="1600" dirty="0">
                <a:latin typeface="黑体" charset="0"/>
                <a:ea typeface="黑体" charset="0"/>
                <a:cs typeface="黑体" charset="0"/>
              </a:rPr>
              <a:t>》</a:t>
            </a:r>
            <a:r>
              <a:rPr lang="zh-CN" altLang="en-US" sz="1600" dirty="0">
                <a:latin typeface="黑体" charset="0"/>
                <a:ea typeface="黑体" charset="0"/>
                <a:cs typeface="黑体" charset="0"/>
              </a:rPr>
              <a:t>（</a:t>
            </a:r>
            <a:r>
              <a:rPr lang="zh-CN" altLang="zh-CN" sz="1600" dirty="0">
                <a:latin typeface="黑体" charset="0"/>
                <a:ea typeface="黑体" charset="0"/>
                <a:cs typeface="黑体" charset="0"/>
              </a:rPr>
              <a:t>渝扶办发〔</a:t>
            </a:r>
            <a:r>
              <a:rPr lang="en-US" altLang="zh-CN" sz="1600" dirty="0">
                <a:latin typeface="黑体" charset="0"/>
                <a:ea typeface="黑体" charset="0"/>
                <a:cs typeface="黑体" charset="0"/>
              </a:rPr>
              <a:t>2019</a:t>
            </a:r>
            <a:r>
              <a:rPr lang="zh-CN" altLang="zh-CN" sz="1600" dirty="0">
                <a:latin typeface="黑体" charset="0"/>
                <a:ea typeface="黑体" charset="0"/>
                <a:cs typeface="黑体" charset="0"/>
              </a:rPr>
              <a:t>〕</a:t>
            </a:r>
            <a:r>
              <a:rPr lang="en-US" altLang="zh-CN" sz="1600" dirty="0">
                <a:latin typeface="黑体" charset="0"/>
                <a:ea typeface="黑体" charset="0"/>
                <a:cs typeface="黑体" charset="0"/>
              </a:rPr>
              <a:t>45</a:t>
            </a:r>
            <a:r>
              <a:rPr lang="zh-CN" altLang="zh-CN" sz="1600" dirty="0">
                <a:latin typeface="黑体" charset="0"/>
                <a:ea typeface="黑体" charset="0"/>
                <a:cs typeface="黑体" charset="0"/>
              </a:rPr>
              <a:t>号</a:t>
            </a:r>
            <a:r>
              <a:rPr lang="zh-CN" altLang="en-US" sz="1600" dirty="0" smtClean="0">
                <a:latin typeface="黑体" charset="0"/>
                <a:ea typeface="黑体" charset="0"/>
                <a:cs typeface="黑体" charset="0"/>
              </a:rPr>
              <a:t>）</a:t>
            </a:r>
            <a:endParaRPr lang="en-US" altLang="zh-CN" sz="1600" dirty="0">
              <a:latin typeface="黑体" charset="0"/>
              <a:ea typeface="黑体" charset="0"/>
              <a:cs typeface="黑体" charset="0"/>
            </a:endParaRPr>
          </a:p>
          <a:p>
            <a:pPr marL="285750" indent="-285750">
              <a:buFont typeface="Wingdings" charset="2"/>
              <a:buChar char="n"/>
            </a:pPr>
            <a:r>
              <a:rPr lang="zh-CN" altLang="zh-CN" sz="1600" dirty="0" smtClean="0">
                <a:latin typeface="黑体" charset="0"/>
                <a:ea typeface="黑体" charset="0"/>
                <a:cs typeface="黑体" charset="0"/>
              </a:rPr>
              <a:t>《</a:t>
            </a:r>
            <a:r>
              <a:rPr lang="zh-CN" altLang="zh-CN" sz="1600" dirty="0">
                <a:latin typeface="黑体" charset="0"/>
                <a:ea typeface="黑体" charset="0"/>
                <a:cs typeface="黑体" charset="0"/>
              </a:rPr>
              <a:t>关于创新发展扶贫小额信贷的指导意见》（国开办发〔</a:t>
            </a:r>
            <a:r>
              <a:rPr lang="en-US" altLang="zh-CN" sz="1600" dirty="0">
                <a:latin typeface="黑体" charset="0"/>
                <a:ea typeface="黑体" charset="0"/>
                <a:cs typeface="黑体" charset="0"/>
              </a:rPr>
              <a:t>2014</a:t>
            </a:r>
            <a:r>
              <a:rPr lang="zh-CN" altLang="zh-CN" sz="1600" dirty="0">
                <a:latin typeface="黑体" charset="0"/>
                <a:ea typeface="黑体" charset="0"/>
                <a:cs typeface="黑体" charset="0"/>
              </a:rPr>
              <a:t>〕</a:t>
            </a:r>
            <a:r>
              <a:rPr lang="en-US" altLang="zh-CN" sz="1600" dirty="0">
                <a:latin typeface="黑体" charset="0"/>
                <a:ea typeface="黑体" charset="0"/>
                <a:cs typeface="黑体" charset="0"/>
              </a:rPr>
              <a:t>78</a:t>
            </a:r>
            <a:r>
              <a:rPr lang="zh-CN" altLang="zh-CN" sz="1600" dirty="0">
                <a:latin typeface="黑体" charset="0"/>
                <a:ea typeface="黑体" charset="0"/>
                <a:cs typeface="黑体" charset="0"/>
              </a:rPr>
              <a:t>号</a:t>
            </a:r>
            <a:r>
              <a:rPr lang="zh-CN" altLang="zh-CN" sz="1600" dirty="0" smtClean="0">
                <a:latin typeface="黑体" charset="0"/>
                <a:ea typeface="黑体" charset="0"/>
                <a:cs typeface="黑体" charset="0"/>
              </a:rPr>
              <a:t>）</a:t>
            </a:r>
            <a:endParaRPr lang="en-US" altLang="zh-CN" sz="1600" dirty="0">
              <a:latin typeface="黑体" charset="0"/>
              <a:ea typeface="黑体" charset="0"/>
              <a:cs typeface="黑体" charset="0"/>
            </a:endParaRPr>
          </a:p>
          <a:p>
            <a:pPr marL="285750" indent="-285750">
              <a:buFont typeface="Wingdings" charset="2"/>
              <a:buChar char="n"/>
            </a:pPr>
            <a:r>
              <a:rPr lang="zh-CN" altLang="zh-CN" sz="1600" dirty="0" smtClean="0">
                <a:latin typeface="黑体" charset="0"/>
                <a:ea typeface="黑体" charset="0"/>
                <a:cs typeface="黑体" charset="0"/>
              </a:rPr>
              <a:t>《</a:t>
            </a:r>
            <a:r>
              <a:rPr lang="zh-CN" altLang="zh-CN" sz="1600" dirty="0">
                <a:latin typeface="黑体" charset="0"/>
                <a:ea typeface="黑体" charset="0"/>
                <a:cs typeface="黑体" charset="0"/>
              </a:rPr>
              <a:t>关于促进扶贫小额信贷健康发展的通知》（银监发〔</a:t>
            </a:r>
            <a:r>
              <a:rPr lang="en-US" altLang="zh-CN" sz="1600" dirty="0">
                <a:latin typeface="黑体" charset="0"/>
                <a:ea typeface="黑体" charset="0"/>
                <a:cs typeface="黑体" charset="0"/>
              </a:rPr>
              <a:t>2017</a:t>
            </a:r>
            <a:r>
              <a:rPr lang="zh-CN" altLang="zh-CN" sz="1600" dirty="0">
                <a:latin typeface="黑体" charset="0"/>
                <a:ea typeface="黑体" charset="0"/>
                <a:cs typeface="黑体" charset="0"/>
              </a:rPr>
              <a:t>〕</a:t>
            </a:r>
            <a:r>
              <a:rPr lang="en-US" altLang="zh-CN" sz="1600" dirty="0">
                <a:latin typeface="黑体" charset="0"/>
                <a:ea typeface="黑体" charset="0"/>
                <a:cs typeface="黑体" charset="0"/>
              </a:rPr>
              <a:t>42</a:t>
            </a:r>
            <a:r>
              <a:rPr lang="zh-CN" altLang="zh-CN" sz="1600" dirty="0">
                <a:latin typeface="黑体" charset="0"/>
                <a:ea typeface="黑体" charset="0"/>
                <a:cs typeface="黑体" charset="0"/>
              </a:rPr>
              <a:t>号</a:t>
            </a:r>
            <a:r>
              <a:rPr lang="zh-CN" altLang="zh-CN" sz="1600" dirty="0" smtClean="0">
                <a:latin typeface="黑体" charset="0"/>
                <a:ea typeface="黑体" charset="0"/>
                <a:cs typeface="黑体" charset="0"/>
              </a:rPr>
              <a:t>）</a:t>
            </a:r>
            <a:endParaRPr lang="en-US" altLang="zh-CN" sz="1600" dirty="0">
              <a:latin typeface="黑体" charset="0"/>
              <a:ea typeface="黑体" charset="0"/>
              <a:cs typeface="黑体" charset="0"/>
            </a:endParaRPr>
          </a:p>
          <a:p>
            <a:pPr marL="285750" indent="-285750">
              <a:buFont typeface="Wingdings" charset="2"/>
              <a:buChar char="n"/>
            </a:pPr>
            <a:r>
              <a:rPr lang="zh-CN" altLang="zh-CN" sz="1600" dirty="0" smtClean="0">
                <a:latin typeface="黑体" charset="0"/>
                <a:ea typeface="黑体" charset="0"/>
                <a:cs typeface="黑体" charset="0"/>
              </a:rPr>
              <a:t>《</a:t>
            </a:r>
            <a:r>
              <a:rPr lang="zh-CN" altLang="zh-CN" sz="1600" dirty="0">
                <a:latin typeface="黑体" charset="0"/>
                <a:ea typeface="黑体" charset="0"/>
                <a:cs typeface="黑体" charset="0"/>
              </a:rPr>
              <a:t>关于进一步规范和完善扶贫小额信贷管理的通知》（银保监发〔</a:t>
            </a:r>
            <a:r>
              <a:rPr lang="en-US" altLang="zh-CN" sz="1600" dirty="0">
                <a:latin typeface="黑体" charset="0"/>
                <a:ea typeface="黑体" charset="0"/>
                <a:cs typeface="黑体" charset="0"/>
              </a:rPr>
              <a:t>2019</a:t>
            </a:r>
            <a:r>
              <a:rPr lang="zh-CN" altLang="zh-CN" sz="1600" dirty="0">
                <a:latin typeface="黑体" charset="0"/>
                <a:ea typeface="黑体" charset="0"/>
                <a:cs typeface="黑体" charset="0"/>
              </a:rPr>
              <a:t>〕</a:t>
            </a:r>
            <a:r>
              <a:rPr lang="en-US" altLang="zh-CN" sz="1600" dirty="0">
                <a:latin typeface="黑体" charset="0"/>
                <a:ea typeface="黑体" charset="0"/>
                <a:cs typeface="黑体" charset="0"/>
              </a:rPr>
              <a:t>24</a:t>
            </a:r>
            <a:r>
              <a:rPr lang="zh-CN" altLang="zh-CN" sz="1600" dirty="0">
                <a:latin typeface="黑体" charset="0"/>
                <a:ea typeface="黑体" charset="0"/>
                <a:cs typeface="黑体" charset="0"/>
              </a:rPr>
              <a:t>号</a:t>
            </a:r>
            <a:r>
              <a:rPr lang="zh-CN" altLang="zh-CN" sz="1600" dirty="0" smtClean="0">
                <a:latin typeface="黑体" charset="0"/>
                <a:ea typeface="黑体" charset="0"/>
                <a:cs typeface="黑体" charset="0"/>
              </a:rPr>
              <a:t>）</a:t>
            </a:r>
            <a:endParaRPr lang="en-US" altLang="zh-CN" sz="1600" dirty="0">
              <a:latin typeface="黑体" charset="0"/>
              <a:ea typeface="黑体" charset="0"/>
              <a:cs typeface="黑体" charset="0"/>
            </a:endParaRPr>
          </a:p>
          <a:p>
            <a:pPr marL="285750" indent="-285750">
              <a:buFont typeface="Wingdings" charset="2"/>
              <a:buChar char="n"/>
            </a:pPr>
            <a:r>
              <a:rPr lang="zh-CN" altLang="zh-CN" sz="1600" dirty="0" smtClean="0">
                <a:latin typeface="黑体" charset="0"/>
                <a:ea typeface="黑体" charset="0"/>
                <a:cs typeface="黑体" charset="0"/>
              </a:rPr>
              <a:t>《</a:t>
            </a:r>
            <a:r>
              <a:rPr lang="zh-CN" altLang="zh-CN" sz="1600" dirty="0">
                <a:latin typeface="黑体" charset="0"/>
                <a:ea typeface="黑体" charset="0"/>
                <a:cs typeface="黑体" charset="0"/>
              </a:rPr>
              <a:t>关于进一步推进扶贫小额信贷工作的实施意见》（渝扶办发〔</a:t>
            </a:r>
            <a:r>
              <a:rPr lang="en-US" altLang="zh-CN" sz="1600" dirty="0">
                <a:latin typeface="黑体" charset="0"/>
                <a:ea typeface="黑体" charset="0"/>
                <a:cs typeface="黑体" charset="0"/>
              </a:rPr>
              <a:t>2017</a:t>
            </a:r>
            <a:r>
              <a:rPr lang="zh-CN" altLang="zh-CN" sz="1600" dirty="0" smtClean="0">
                <a:latin typeface="黑体" charset="0"/>
                <a:ea typeface="黑体" charset="0"/>
                <a:cs typeface="黑体" charset="0"/>
              </a:rPr>
              <a:t>〕</a:t>
            </a:r>
            <a:r>
              <a:rPr lang="en-US" altLang="zh-CN" sz="1600" dirty="0" smtClean="0">
                <a:latin typeface="黑体" charset="0"/>
                <a:ea typeface="黑体" charset="0"/>
                <a:cs typeface="黑体" charset="0"/>
              </a:rPr>
              <a:t>49</a:t>
            </a:r>
            <a:r>
              <a:rPr lang="zh-CN" altLang="zh-CN" sz="1600" dirty="0">
                <a:latin typeface="黑体" charset="0"/>
                <a:ea typeface="黑体" charset="0"/>
                <a:cs typeface="黑体" charset="0"/>
              </a:rPr>
              <a:t>号</a:t>
            </a:r>
            <a:r>
              <a:rPr lang="zh-CN" altLang="zh-CN" sz="1600" dirty="0" smtClean="0">
                <a:latin typeface="黑体" charset="0"/>
                <a:ea typeface="黑体" charset="0"/>
                <a:cs typeface="黑体" charset="0"/>
              </a:rPr>
              <a:t>）</a:t>
            </a:r>
            <a:endParaRPr lang="en-US" altLang="zh-CN" sz="1600" dirty="0">
              <a:latin typeface="黑体" charset="0"/>
              <a:ea typeface="黑体" charset="0"/>
              <a:cs typeface="黑体" charset="0"/>
            </a:endParaRPr>
          </a:p>
          <a:p>
            <a:pPr marL="285750" indent="-285750">
              <a:buFont typeface="Wingdings" charset="2"/>
              <a:buChar char="n"/>
            </a:pPr>
            <a:r>
              <a:rPr lang="zh-CN" altLang="zh-CN" sz="1600" dirty="0" smtClean="0">
                <a:latin typeface="黑体" charset="0"/>
                <a:ea typeface="黑体" charset="0"/>
                <a:cs typeface="黑体" charset="0"/>
              </a:rPr>
              <a:t>《</a:t>
            </a:r>
            <a:r>
              <a:rPr lang="zh-CN" altLang="zh-CN" sz="1600" dirty="0">
                <a:latin typeface="黑体" charset="0"/>
                <a:ea typeface="黑体" charset="0"/>
                <a:cs typeface="黑体" charset="0"/>
              </a:rPr>
              <a:t>进一步明确扶贫小额信贷有关要求的通知》（渝扶办发〔</a:t>
            </a:r>
            <a:r>
              <a:rPr lang="en-US" altLang="zh-CN" sz="1600" dirty="0">
                <a:latin typeface="黑体" charset="0"/>
                <a:ea typeface="黑体" charset="0"/>
                <a:cs typeface="黑体" charset="0"/>
              </a:rPr>
              <a:t>2018</a:t>
            </a:r>
            <a:r>
              <a:rPr lang="zh-CN" altLang="zh-CN" sz="1600" dirty="0">
                <a:latin typeface="黑体" charset="0"/>
                <a:ea typeface="黑体" charset="0"/>
                <a:cs typeface="黑体" charset="0"/>
              </a:rPr>
              <a:t>〕</a:t>
            </a:r>
            <a:r>
              <a:rPr lang="en-US" altLang="zh-CN" sz="1600" dirty="0">
                <a:latin typeface="黑体" charset="0"/>
                <a:ea typeface="黑体" charset="0"/>
                <a:cs typeface="黑体" charset="0"/>
              </a:rPr>
              <a:t>85</a:t>
            </a:r>
            <a:r>
              <a:rPr lang="zh-CN" altLang="zh-CN" sz="1600" dirty="0">
                <a:latin typeface="黑体" charset="0"/>
                <a:ea typeface="黑体" charset="0"/>
                <a:cs typeface="黑体" charset="0"/>
              </a:rPr>
              <a:t>号）</a:t>
            </a:r>
            <a:endParaRPr lang="zh-CN" altLang="en-US" sz="1600" dirty="0">
              <a:latin typeface="黑体" charset="0"/>
              <a:ea typeface="黑体" charset="0"/>
              <a:cs typeface="黑体" charset="0"/>
            </a:endParaRPr>
          </a:p>
          <a:p>
            <a:endParaRPr lang="zh-CN" altLang="en-US" dirty="0"/>
          </a:p>
          <a:p>
            <a:endParaRPr kumimoji="1" lang="zh-CN" altLang="en-US" dirty="0">
              <a:solidFill>
                <a:prstClr val="black"/>
              </a:solidFill>
            </a:endParaRPr>
          </a:p>
        </p:txBody>
      </p:sp>
      <p:sp>
        <p:nvSpPr>
          <p:cNvPr id="37" name="TextBox 3"/>
          <p:cNvSpPr txBox="1"/>
          <p:nvPr/>
        </p:nvSpPr>
        <p:spPr>
          <a:xfrm>
            <a:off x="6253740" y="1614387"/>
            <a:ext cx="2145193" cy="615553"/>
          </a:xfrm>
          <a:prstGeom prst="rect">
            <a:avLst/>
          </a:prstGeom>
          <a:noFill/>
        </p:spPr>
        <p:txBody>
          <a:bodyPr wrap="square" lIns="91440" tIns="45720" rIns="91440" bIns="45720" rtlCol="0">
            <a:spAutoFit/>
          </a:bodyPr>
          <a:lstStyle/>
          <a:p>
            <a:r>
              <a:rPr lang="zh-CN" altLang="en-US" sz="1600" dirty="0">
                <a:solidFill>
                  <a:srgbClr val="000000"/>
                </a:solidFill>
                <a:latin typeface="微软雅黑" panose="020B0503020204020204" pitchFamily="34" charset="-122"/>
                <a:ea typeface="微软雅黑" panose="020B0503020204020204" pitchFamily="34" charset="-122"/>
              </a:rPr>
              <a:t>联合印发的部门</a:t>
            </a:r>
            <a:endParaRPr lang="en-US" altLang="zh-CN" sz="1600" dirty="0">
              <a:solidFill>
                <a:srgbClr val="000000"/>
              </a:solidFill>
              <a:latin typeface="微软雅黑" panose="020B0503020204020204" pitchFamily="34" charset="-122"/>
              <a:ea typeface="微软雅黑" panose="020B0503020204020204" pitchFamily="34" charset="-122"/>
            </a:endParaRPr>
          </a:p>
          <a:p>
            <a:endParaRPr lang="zh-CN" altLang="en-US" dirty="0">
              <a:solidFill>
                <a:srgbClr val="000000"/>
              </a:solidFill>
            </a:endParaRPr>
          </a:p>
        </p:txBody>
      </p:sp>
    </p:spTree>
    <p:extLst>
      <p:ext uri="{BB962C8B-B14F-4D97-AF65-F5344CB8AC3E}">
        <p14:creationId xmlns:p14="http://schemas.microsoft.com/office/powerpoint/2010/main" val="27795406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182028"/>
        </a:solidFill>
        <a:effectLst/>
      </p:bgPr>
    </p:bg>
    <p:spTree>
      <p:nvGrpSpPr>
        <p:cNvPr id="1" name=""/>
        <p:cNvGrpSpPr/>
        <p:nvPr/>
      </p:nvGrpSpPr>
      <p:grpSpPr>
        <a:xfrm>
          <a:off x="0" y="0"/>
          <a:ext cx="0" cy="0"/>
          <a:chOff x="0" y="0"/>
          <a:chExt cx="0" cy="0"/>
        </a:xfrm>
      </p:grpSpPr>
      <p:grpSp>
        <p:nvGrpSpPr>
          <p:cNvPr id="20" name="组合 31"/>
          <p:cNvGrpSpPr>
            <a:grpSpLocks/>
          </p:cNvGrpSpPr>
          <p:nvPr/>
        </p:nvGrpSpPr>
        <p:grpSpPr bwMode="auto">
          <a:xfrm>
            <a:off x="7197031" y="3818014"/>
            <a:ext cx="515554" cy="515554"/>
            <a:chOff x="0" y="0"/>
            <a:chExt cx="812800" cy="812800"/>
          </a:xfrm>
        </p:grpSpPr>
        <p:sp>
          <p:nvSpPr>
            <p:cNvPr id="22" name="椭圆 32"/>
            <p:cNvSpPr>
              <a:spLocks noChangeArrowheads="1"/>
            </p:cNvSpPr>
            <p:nvPr/>
          </p:nvSpPr>
          <p:spPr bwMode="auto">
            <a:xfrm>
              <a:off x="0" y="0"/>
              <a:ext cx="812800" cy="812800"/>
            </a:xfrm>
            <a:prstGeom prst="ellipse">
              <a:avLst/>
            </a:prstGeom>
            <a:solidFill>
              <a:srgbClr val="0149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buFont typeface="Arial" panose="020B0604020202020204" pitchFamily="34" charset="0"/>
                <a:buNone/>
                <a:defRPr/>
              </a:pPr>
              <a:endParaRPr lang="zh-CN" altLang="en-US" sz="1400" kern="0">
                <a:solidFill>
                  <a:srgbClr val="FFFFFF"/>
                </a:solidFill>
                <a:latin typeface="Arial" panose="020B0604020202020204" pitchFamily="34" charset="0"/>
              </a:endParaRPr>
            </a:p>
          </p:txBody>
        </p:sp>
        <p:sp>
          <p:nvSpPr>
            <p:cNvPr id="23" name="任意多边形 33"/>
            <p:cNvSpPr>
              <a:spLocks/>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defRPr/>
              </a:pPr>
              <a:endParaRPr lang="zh-CN" altLang="en-US" sz="1400" kern="0">
                <a:solidFill>
                  <a:sysClr val="windowText" lastClr="000000"/>
                </a:solidFill>
                <a:latin typeface="Arial" panose="020B0604020202020204" pitchFamily="34" charset="0"/>
              </a:endParaRPr>
            </a:p>
          </p:txBody>
        </p:sp>
      </p:grpSp>
      <p:grpSp>
        <p:nvGrpSpPr>
          <p:cNvPr id="30" name="组合 40"/>
          <p:cNvGrpSpPr>
            <a:grpSpLocks/>
          </p:cNvGrpSpPr>
          <p:nvPr/>
        </p:nvGrpSpPr>
        <p:grpSpPr bwMode="auto">
          <a:xfrm>
            <a:off x="5942294" y="5549889"/>
            <a:ext cx="515554" cy="515554"/>
            <a:chOff x="0" y="0"/>
            <a:chExt cx="812800" cy="812800"/>
          </a:xfrm>
        </p:grpSpPr>
        <p:sp>
          <p:nvSpPr>
            <p:cNvPr id="31" name="椭圆 41"/>
            <p:cNvSpPr>
              <a:spLocks noChangeArrowheads="1"/>
            </p:cNvSpPr>
            <p:nvPr/>
          </p:nvSpPr>
          <p:spPr bwMode="auto">
            <a:xfrm>
              <a:off x="0" y="0"/>
              <a:ext cx="812800" cy="812800"/>
            </a:xfrm>
            <a:prstGeom prst="ellipse">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buFont typeface="Arial" panose="020B0604020202020204" pitchFamily="34" charset="0"/>
                <a:buNone/>
                <a:defRPr/>
              </a:pPr>
              <a:endParaRPr lang="zh-CN" altLang="en-US" sz="1400" kern="0">
                <a:solidFill>
                  <a:srgbClr val="FFFFFF"/>
                </a:solidFill>
                <a:latin typeface="Arial" panose="020B0604020202020204" pitchFamily="34" charset="0"/>
              </a:endParaRPr>
            </a:p>
          </p:txBody>
        </p:sp>
        <p:sp>
          <p:nvSpPr>
            <p:cNvPr id="34" name="任意多边形 42"/>
            <p:cNvSpPr>
              <a:spLocks/>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defRPr/>
              </a:pPr>
              <a:endParaRPr lang="zh-CN" altLang="en-US" sz="1400" kern="0">
                <a:solidFill>
                  <a:sysClr val="windowText" lastClr="000000"/>
                </a:solidFill>
                <a:latin typeface="Arial" panose="020B0604020202020204" pitchFamily="34" charset="0"/>
              </a:endParaRPr>
            </a:p>
          </p:txBody>
        </p:sp>
      </p:grpSp>
      <p:grpSp>
        <p:nvGrpSpPr>
          <p:cNvPr id="46" name="组合 66"/>
          <p:cNvGrpSpPr>
            <a:grpSpLocks/>
          </p:cNvGrpSpPr>
          <p:nvPr/>
        </p:nvGrpSpPr>
        <p:grpSpPr bwMode="auto">
          <a:xfrm>
            <a:off x="3505445" y="699667"/>
            <a:ext cx="5212729" cy="5216500"/>
            <a:chOff x="0" y="0"/>
            <a:chExt cx="4392474" cy="4393594"/>
          </a:xfrm>
        </p:grpSpPr>
        <p:grpSp>
          <p:nvGrpSpPr>
            <p:cNvPr id="47" name="组合 44"/>
            <p:cNvGrpSpPr>
              <a:grpSpLocks/>
            </p:cNvGrpSpPr>
            <p:nvPr/>
          </p:nvGrpSpPr>
          <p:grpSpPr bwMode="auto">
            <a:xfrm>
              <a:off x="0" y="0"/>
              <a:ext cx="4392474" cy="4393594"/>
              <a:chOff x="0" y="0"/>
              <a:chExt cx="4392474" cy="4393594"/>
            </a:xfrm>
          </p:grpSpPr>
          <p:grpSp>
            <p:nvGrpSpPr>
              <p:cNvPr id="53" name="组合 30"/>
              <p:cNvGrpSpPr>
                <a:grpSpLocks/>
              </p:cNvGrpSpPr>
              <p:nvPr/>
            </p:nvGrpSpPr>
            <p:grpSpPr bwMode="auto">
              <a:xfrm>
                <a:off x="0" y="0"/>
                <a:ext cx="4392474" cy="4393594"/>
                <a:chOff x="0" y="0"/>
                <a:chExt cx="4392474" cy="4393594"/>
              </a:xfrm>
            </p:grpSpPr>
            <p:sp>
              <p:nvSpPr>
                <p:cNvPr id="55" name="Freeform 5"/>
                <p:cNvSpPr>
                  <a:spLocks/>
                </p:cNvSpPr>
                <p:nvPr/>
              </p:nvSpPr>
              <p:spPr bwMode="auto">
                <a:xfrm rot="2700000">
                  <a:off x="1722485" y="615110"/>
                  <a:ext cx="1941774" cy="711551"/>
                </a:xfrm>
                <a:custGeom>
                  <a:avLst/>
                  <a:gdLst>
                    <a:gd name="T0" fmla="*/ 2147483647 w 821"/>
                    <a:gd name="T1" fmla="*/ 2147483647 h 301"/>
                    <a:gd name="T2" fmla="*/ 0 w 821"/>
                    <a:gd name="T3" fmla="*/ 2147483647 h 301"/>
                    <a:gd name="T4" fmla="*/ 2147483647 w 821"/>
                    <a:gd name="T5" fmla="*/ 2147483647 h 301"/>
                    <a:gd name="T6" fmla="*/ 2147483647 w 821"/>
                    <a:gd name="T7" fmla="*/ 0 h 301"/>
                    <a:gd name="T8" fmla="*/ 2147483647 w 821"/>
                    <a:gd name="T9" fmla="*/ 0 h 301"/>
                    <a:gd name="T10" fmla="*/ 2147483647 w 821"/>
                    <a:gd name="T11" fmla="*/ 2147483647 h 301"/>
                    <a:gd name="T12" fmla="*/ 0 60000 65536"/>
                    <a:gd name="T13" fmla="*/ 0 60000 65536"/>
                    <a:gd name="T14" fmla="*/ 0 60000 65536"/>
                    <a:gd name="T15" fmla="*/ 0 60000 65536"/>
                    <a:gd name="T16" fmla="*/ 0 60000 65536"/>
                    <a:gd name="T17" fmla="*/ 0 60000 65536"/>
                    <a:gd name="T18" fmla="*/ 0 w 821"/>
                    <a:gd name="T19" fmla="*/ 0 h 301"/>
                    <a:gd name="T20" fmla="*/ 821 w 821"/>
                    <a:gd name="T21" fmla="*/ 301 h 301"/>
                  </a:gdLst>
                  <a:ahLst/>
                  <a:cxnLst>
                    <a:cxn ang="T12">
                      <a:pos x="T0" y="T1"/>
                    </a:cxn>
                    <a:cxn ang="T13">
                      <a:pos x="T2" y="T3"/>
                    </a:cxn>
                    <a:cxn ang="T14">
                      <a:pos x="T4" y="T5"/>
                    </a:cxn>
                    <a:cxn ang="T15">
                      <a:pos x="T6" y="T7"/>
                    </a:cxn>
                    <a:cxn ang="T16">
                      <a:pos x="T8" y="T9"/>
                    </a:cxn>
                    <a:cxn ang="T17">
                      <a:pos x="T10" y="T11"/>
                    </a:cxn>
                  </a:cxnLst>
                  <a:rect l="T18" t="T19" r="T20" b="T21"/>
                  <a:pathLst>
                    <a:path w="821" h="301">
                      <a:moveTo>
                        <a:pt x="282" y="20"/>
                      </a:moveTo>
                      <a:cubicBezTo>
                        <a:pt x="0" y="301"/>
                        <a:pt x="0" y="301"/>
                        <a:pt x="0" y="301"/>
                      </a:cubicBezTo>
                      <a:cubicBezTo>
                        <a:pt x="821" y="301"/>
                        <a:pt x="821" y="301"/>
                        <a:pt x="821" y="301"/>
                      </a:cubicBezTo>
                      <a:cubicBezTo>
                        <a:pt x="821" y="0"/>
                        <a:pt x="821" y="0"/>
                        <a:pt x="821" y="0"/>
                      </a:cubicBezTo>
                      <a:cubicBezTo>
                        <a:pt x="328" y="0"/>
                        <a:pt x="328" y="0"/>
                        <a:pt x="328" y="0"/>
                      </a:cubicBezTo>
                      <a:cubicBezTo>
                        <a:pt x="302" y="7"/>
                        <a:pt x="290" y="15"/>
                        <a:pt x="282" y="20"/>
                      </a:cubicBez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400" kern="0">
                    <a:solidFill>
                      <a:sysClr val="windowText" lastClr="000000"/>
                    </a:solidFill>
                    <a:latin typeface="Arial" panose="020B0604020202020204" pitchFamily="34" charset="0"/>
                  </a:endParaRPr>
                </a:p>
              </p:txBody>
            </p:sp>
            <p:sp>
              <p:nvSpPr>
                <p:cNvPr id="56" name="Freeform 6"/>
                <p:cNvSpPr>
                  <a:spLocks/>
                </p:cNvSpPr>
                <p:nvPr/>
              </p:nvSpPr>
              <p:spPr bwMode="auto">
                <a:xfrm rot="2700000">
                  <a:off x="3064311" y="1725311"/>
                  <a:ext cx="714549" cy="1941775"/>
                </a:xfrm>
                <a:custGeom>
                  <a:avLst/>
                  <a:gdLst>
                    <a:gd name="T0" fmla="*/ 2147483647 w 302"/>
                    <a:gd name="T1" fmla="*/ 2147483647 h 821"/>
                    <a:gd name="T2" fmla="*/ 0 w 302"/>
                    <a:gd name="T3" fmla="*/ 0 h 821"/>
                    <a:gd name="T4" fmla="*/ 0 w 302"/>
                    <a:gd name="T5" fmla="*/ 2147483647 h 821"/>
                    <a:gd name="T6" fmla="*/ 2147483647 w 302"/>
                    <a:gd name="T7" fmla="*/ 2147483647 h 821"/>
                    <a:gd name="T8" fmla="*/ 2147483647 w 302"/>
                    <a:gd name="T9" fmla="*/ 2147483647 h 821"/>
                    <a:gd name="T10" fmla="*/ 2147483647 w 302"/>
                    <a:gd name="T11" fmla="*/ 2147483647 h 821"/>
                    <a:gd name="T12" fmla="*/ 0 60000 65536"/>
                    <a:gd name="T13" fmla="*/ 0 60000 65536"/>
                    <a:gd name="T14" fmla="*/ 0 60000 65536"/>
                    <a:gd name="T15" fmla="*/ 0 60000 65536"/>
                    <a:gd name="T16" fmla="*/ 0 60000 65536"/>
                    <a:gd name="T17" fmla="*/ 0 60000 65536"/>
                    <a:gd name="T18" fmla="*/ 0 w 302"/>
                    <a:gd name="T19" fmla="*/ 0 h 821"/>
                    <a:gd name="T20" fmla="*/ 302 w 302"/>
                    <a:gd name="T21" fmla="*/ 821 h 821"/>
                  </a:gdLst>
                  <a:ahLst/>
                  <a:cxnLst>
                    <a:cxn ang="T12">
                      <a:pos x="T0" y="T1"/>
                    </a:cxn>
                    <a:cxn ang="T13">
                      <a:pos x="T2" y="T3"/>
                    </a:cxn>
                    <a:cxn ang="T14">
                      <a:pos x="T4" y="T5"/>
                    </a:cxn>
                    <a:cxn ang="T15">
                      <a:pos x="T6" y="T7"/>
                    </a:cxn>
                    <a:cxn ang="T16">
                      <a:pos x="T8" y="T9"/>
                    </a:cxn>
                    <a:cxn ang="T17">
                      <a:pos x="T10" y="T11"/>
                    </a:cxn>
                  </a:cxnLst>
                  <a:rect l="T18" t="T19" r="T20" b="T21"/>
                  <a:pathLst>
                    <a:path w="302" h="821">
                      <a:moveTo>
                        <a:pt x="282" y="282"/>
                      </a:moveTo>
                      <a:cubicBezTo>
                        <a:pt x="0" y="0"/>
                        <a:pt x="0" y="0"/>
                        <a:pt x="0" y="0"/>
                      </a:cubicBezTo>
                      <a:cubicBezTo>
                        <a:pt x="0" y="821"/>
                        <a:pt x="0" y="821"/>
                        <a:pt x="0" y="821"/>
                      </a:cubicBezTo>
                      <a:cubicBezTo>
                        <a:pt x="302" y="821"/>
                        <a:pt x="302" y="821"/>
                        <a:pt x="302" y="821"/>
                      </a:cubicBezTo>
                      <a:cubicBezTo>
                        <a:pt x="302" y="328"/>
                        <a:pt x="302" y="328"/>
                        <a:pt x="302" y="328"/>
                      </a:cubicBezTo>
                      <a:cubicBezTo>
                        <a:pt x="295" y="301"/>
                        <a:pt x="286" y="290"/>
                        <a:pt x="282" y="282"/>
                      </a:cubicBez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400" kern="0">
                    <a:solidFill>
                      <a:sysClr val="windowText" lastClr="000000"/>
                    </a:solidFill>
                    <a:latin typeface="Arial" panose="020B0604020202020204" pitchFamily="34" charset="0"/>
                  </a:endParaRPr>
                </a:p>
              </p:txBody>
            </p:sp>
            <p:sp>
              <p:nvSpPr>
                <p:cNvPr id="57" name="Freeform 7"/>
                <p:cNvSpPr>
                  <a:spLocks/>
                </p:cNvSpPr>
                <p:nvPr/>
              </p:nvSpPr>
              <p:spPr bwMode="auto">
                <a:xfrm rot="2700000">
                  <a:off x="2580127" y="1261992"/>
                  <a:ext cx="1863824" cy="1076321"/>
                </a:xfrm>
                <a:custGeom>
                  <a:avLst/>
                  <a:gdLst>
                    <a:gd name="T0" fmla="*/ 2147483647 w 788"/>
                    <a:gd name="T1" fmla="*/ 2147483647 h 455"/>
                    <a:gd name="T2" fmla="*/ 2147483647 w 788"/>
                    <a:gd name="T3" fmla="*/ 2147483647 h 455"/>
                    <a:gd name="T4" fmla="*/ 2147483647 w 788"/>
                    <a:gd name="T5" fmla="*/ 2147483647 h 455"/>
                    <a:gd name="T6" fmla="*/ 2147483647 w 788"/>
                    <a:gd name="T7" fmla="*/ 2147483647 h 455"/>
                    <a:gd name="T8" fmla="*/ 2147483647 w 788"/>
                    <a:gd name="T9" fmla="*/ 2147483647 h 455"/>
                    <a:gd name="T10" fmla="*/ 2147483647 w 788"/>
                    <a:gd name="T11" fmla="*/ 2147483647 h 455"/>
                    <a:gd name="T12" fmla="*/ 2147483647 w 788"/>
                    <a:gd name="T13" fmla="*/ 2147483647 h 455"/>
                    <a:gd name="T14" fmla="*/ 2147483647 w 788"/>
                    <a:gd name="T15" fmla="*/ 2147483647 h 455"/>
                    <a:gd name="T16" fmla="*/ 2147483647 w 788"/>
                    <a:gd name="T17" fmla="*/ 2147483647 h 455"/>
                    <a:gd name="T18" fmla="*/ 2147483647 w 788"/>
                    <a:gd name="T19" fmla="*/ 2147483647 h 455"/>
                    <a:gd name="T20" fmla="*/ 2147483647 w 788"/>
                    <a:gd name="T21" fmla="*/ 2147483647 h 455"/>
                    <a:gd name="T22" fmla="*/ 2147483647 w 788"/>
                    <a:gd name="T23" fmla="*/ 2147483647 h 455"/>
                    <a:gd name="T24" fmla="*/ 2147483647 w 788"/>
                    <a:gd name="T25" fmla="*/ 2147483647 h 455"/>
                    <a:gd name="T26" fmla="*/ 2147483647 w 788"/>
                    <a:gd name="T27" fmla="*/ 2147483647 h 45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88"/>
                    <a:gd name="T43" fmla="*/ 0 h 455"/>
                    <a:gd name="T44" fmla="*/ 788 w 788"/>
                    <a:gd name="T45" fmla="*/ 455 h 45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88" h="455">
                      <a:moveTo>
                        <a:pt x="492" y="94"/>
                      </a:moveTo>
                      <a:cubicBezTo>
                        <a:pt x="477" y="78"/>
                        <a:pt x="445" y="75"/>
                        <a:pt x="418" y="75"/>
                      </a:cubicBezTo>
                      <a:cubicBezTo>
                        <a:pt x="241" y="75"/>
                        <a:pt x="241" y="75"/>
                        <a:pt x="241" y="75"/>
                      </a:cubicBezTo>
                      <a:cubicBezTo>
                        <a:pt x="241" y="29"/>
                        <a:pt x="241" y="29"/>
                        <a:pt x="241" y="29"/>
                      </a:cubicBezTo>
                      <a:cubicBezTo>
                        <a:pt x="241" y="12"/>
                        <a:pt x="222" y="0"/>
                        <a:pt x="207" y="12"/>
                      </a:cubicBezTo>
                      <a:cubicBezTo>
                        <a:pt x="16" y="202"/>
                        <a:pt x="16" y="202"/>
                        <a:pt x="16" y="202"/>
                      </a:cubicBezTo>
                      <a:cubicBezTo>
                        <a:pt x="0" y="216"/>
                        <a:pt x="0" y="238"/>
                        <a:pt x="16" y="252"/>
                      </a:cubicBezTo>
                      <a:cubicBezTo>
                        <a:pt x="207" y="442"/>
                        <a:pt x="207" y="442"/>
                        <a:pt x="207" y="442"/>
                      </a:cubicBezTo>
                      <a:cubicBezTo>
                        <a:pt x="222" y="455"/>
                        <a:pt x="241" y="444"/>
                        <a:pt x="241" y="426"/>
                      </a:cubicBezTo>
                      <a:cubicBezTo>
                        <a:pt x="241" y="381"/>
                        <a:pt x="241" y="381"/>
                        <a:pt x="241" y="381"/>
                      </a:cubicBezTo>
                      <a:cubicBezTo>
                        <a:pt x="241" y="381"/>
                        <a:pt x="633" y="381"/>
                        <a:pt x="683" y="381"/>
                      </a:cubicBezTo>
                      <a:cubicBezTo>
                        <a:pt x="739" y="381"/>
                        <a:pt x="784" y="411"/>
                        <a:pt x="784" y="446"/>
                      </a:cubicBezTo>
                      <a:cubicBezTo>
                        <a:pt x="784" y="446"/>
                        <a:pt x="788" y="421"/>
                        <a:pt x="763" y="390"/>
                      </a:cubicBezTo>
                      <a:cubicBezTo>
                        <a:pt x="750" y="375"/>
                        <a:pt x="492" y="94"/>
                        <a:pt x="49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400" kern="0">
                    <a:solidFill>
                      <a:sysClr val="windowText" lastClr="000000"/>
                    </a:solidFill>
                    <a:latin typeface="Arial" panose="020B0604020202020204" pitchFamily="34" charset="0"/>
                  </a:endParaRPr>
                </a:p>
              </p:txBody>
            </p:sp>
            <p:sp>
              <p:nvSpPr>
                <p:cNvPr id="58" name="Freeform 8"/>
                <p:cNvSpPr>
                  <a:spLocks/>
                </p:cNvSpPr>
                <p:nvPr/>
              </p:nvSpPr>
              <p:spPr bwMode="auto">
                <a:xfrm rot="2700000">
                  <a:off x="730626" y="3067930"/>
                  <a:ext cx="1939775" cy="711551"/>
                </a:xfrm>
                <a:custGeom>
                  <a:avLst/>
                  <a:gdLst>
                    <a:gd name="T0" fmla="*/ 2147483647 w 820"/>
                    <a:gd name="T1" fmla="*/ 2147483647 h 301"/>
                    <a:gd name="T2" fmla="*/ 2147483647 w 820"/>
                    <a:gd name="T3" fmla="*/ 0 h 301"/>
                    <a:gd name="T4" fmla="*/ 0 w 820"/>
                    <a:gd name="T5" fmla="*/ 0 h 301"/>
                    <a:gd name="T6" fmla="*/ 0 w 820"/>
                    <a:gd name="T7" fmla="*/ 2147483647 h 301"/>
                    <a:gd name="T8" fmla="*/ 2147483647 w 820"/>
                    <a:gd name="T9" fmla="*/ 2147483647 h 301"/>
                    <a:gd name="T10" fmla="*/ 2147483647 w 820"/>
                    <a:gd name="T11" fmla="*/ 2147483647 h 301"/>
                    <a:gd name="T12" fmla="*/ 0 60000 65536"/>
                    <a:gd name="T13" fmla="*/ 0 60000 65536"/>
                    <a:gd name="T14" fmla="*/ 0 60000 65536"/>
                    <a:gd name="T15" fmla="*/ 0 60000 65536"/>
                    <a:gd name="T16" fmla="*/ 0 60000 65536"/>
                    <a:gd name="T17" fmla="*/ 0 60000 65536"/>
                    <a:gd name="T18" fmla="*/ 0 w 820"/>
                    <a:gd name="T19" fmla="*/ 0 h 301"/>
                    <a:gd name="T20" fmla="*/ 820 w 820"/>
                    <a:gd name="T21" fmla="*/ 301 h 301"/>
                  </a:gdLst>
                  <a:ahLst/>
                  <a:cxnLst>
                    <a:cxn ang="T12">
                      <a:pos x="T0" y="T1"/>
                    </a:cxn>
                    <a:cxn ang="T13">
                      <a:pos x="T2" y="T3"/>
                    </a:cxn>
                    <a:cxn ang="T14">
                      <a:pos x="T4" y="T5"/>
                    </a:cxn>
                    <a:cxn ang="T15">
                      <a:pos x="T6" y="T7"/>
                    </a:cxn>
                    <a:cxn ang="T16">
                      <a:pos x="T8" y="T9"/>
                    </a:cxn>
                    <a:cxn ang="T17">
                      <a:pos x="T10" y="T11"/>
                    </a:cxn>
                  </a:cxnLst>
                  <a:rect l="T18" t="T19" r="T20" b="T21"/>
                  <a:pathLst>
                    <a:path w="820" h="301">
                      <a:moveTo>
                        <a:pt x="539" y="282"/>
                      </a:moveTo>
                      <a:cubicBezTo>
                        <a:pt x="820" y="0"/>
                        <a:pt x="820" y="0"/>
                        <a:pt x="820" y="0"/>
                      </a:cubicBezTo>
                      <a:cubicBezTo>
                        <a:pt x="0" y="0"/>
                        <a:pt x="0" y="0"/>
                        <a:pt x="0" y="0"/>
                      </a:cubicBezTo>
                      <a:cubicBezTo>
                        <a:pt x="0" y="301"/>
                        <a:pt x="0" y="301"/>
                        <a:pt x="0" y="301"/>
                      </a:cubicBezTo>
                      <a:cubicBezTo>
                        <a:pt x="493" y="301"/>
                        <a:pt x="493" y="301"/>
                        <a:pt x="493" y="301"/>
                      </a:cubicBezTo>
                      <a:cubicBezTo>
                        <a:pt x="519" y="294"/>
                        <a:pt x="531" y="286"/>
                        <a:pt x="539" y="282"/>
                      </a:cubicBez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400" kern="0">
                    <a:solidFill>
                      <a:sysClr val="windowText" lastClr="000000"/>
                    </a:solidFill>
                    <a:latin typeface="Arial" panose="020B0604020202020204" pitchFamily="34" charset="0"/>
                  </a:endParaRPr>
                </a:p>
              </p:txBody>
            </p:sp>
            <p:sp>
              <p:nvSpPr>
                <p:cNvPr id="59" name="Freeform 9"/>
                <p:cNvSpPr>
                  <a:spLocks/>
                </p:cNvSpPr>
                <p:nvPr/>
              </p:nvSpPr>
              <p:spPr bwMode="auto">
                <a:xfrm rot="2700000">
                  <a:off x="2052721" y="2581222"/>
                  <a:ext cx="1081317" cy="1870820"/>
                </a:xfrm>
                <a:custGeom>
                  <a:avLst/>
                  <a:gdLst>
                    <a:gd name="T0" fmla="*/ 2147483647 w 457"/>
                    <a:gd name="T1" fmla="*/ 2147483647 h 791"/>
                    <a:gd name="T2" fmla="*/ 2147483647 w 457"/>
                    <a:gd name="T3" fmla="*/ 2147483647 h 791"/>
                    <a:gd name="T4" fmla="*/ 2147483647 w 457"/>
                    <a:gd name="T5" fmla="*/ 2147483647 h 791"/>
                    <a:gd name="T6" fmla="*/ 2147483647 w 457"/>
                    <a:gd name="T7" fmla="*/ 2147483647 h 791"/>
                    <a:gd name="T8" fmla="*/ 2147483647 w 457"/>
                    <a:gd name="T9" fmla="*/ 2147483647 h 791"/>
                    <a:gd name="T10" fmla="*/ 2147483647 w 457"/>
                    <a:gd name="T11" fmla="*/ 2147483647 h 791"/>
                    <a:gd name="T12" fmla="*/ 2147483647 w 457"/>
                    <a:gd name="T13" fmla="*/ 2147483647 h 791"/>
                    <a:gd name="T14" fmla="*/ 2147483647 w 457"/>
                    <a:gd name="T15" fmla="*/ 2147483647 h 791"/>
                    <a:gd name="T16" fmla="*/ 2147483647 w 457"/>
                    <a:gd name="T17" fmla="*/ 2147483647 h 791"/>
                    <a:gd name="T18" fmla="*/ 2147483647 w 457"/>
                    <a:gd name="T19" fmla="*/ 2147483647 h 791"/>
                    <a:gd name="T20" fmla="*/ 2147483647 w 457"/>
                    <a:gd name="T21" fmla="*/ 2147483647 h 791"/>
                    <a:gd name="T22" fmla="*/ 0 w 457"/>
                    <a:gd name="T23" fmla="*/ 2147483647 h 791"/>
                    <a:gd name="T24" fmla="*/ 2147483647 w 457"/>
                    <a:gd name="T25" fmla="*/ 2147483647 h 791"/>
                    <a:gd name="T26" fmla="*/ 2147483647 w 457"/>
                    <a:gd name="T27" fmla="*/ 2147483647 h 79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57"/>
                    <a:gd name="T43" fmla="*/ 0 h 791"/>
                    <a:gd name="T44" fmla="*/ 457 w 457"/>
                    <a:gd name="T45" fmla="*/ 791 h 79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57" h="791">
                      <a:moveTo>
                        <a:pt x="363" y="492"/>
                      </a:moveTo>
                      <a:cubicBezTo>
                        <a:pt x="378" y="477"/>
                        <a:pt x="381" y="445"/>
                        <a:pt x="381" y="418"/>
                      </a:cubicBezTo>
                      <a:cubicBezTo>
                        <a:pt x="381" y="241"/>
                        <a:pt x="381" y="241"/>
                        <a:pt x="381" y="241"/>
                      </a:cubicBezTo>
                      <a:cubicBezTo>
                        <a:pt x="428" y="241"/>
                        <a:pt x="428" y="241"/>
                        <a:pt x="428" y="241"/>
                      </a:cubicBezTo>
                      <a:cubicBezTo>
                        <a:pt x="445" y="241"/>
                        <a:pt x="457" y="221"/>
                        <a:pt x="444" y="207"/>
                      </a:cubicBezTo>
                      <a:cubicBezTo>
                        <a:pt x="254" y="16"/>
                        <a:pt x="254" y="16"/>
                        <a:pt x="254" y="16"/>
                      </a:cubicBezTo>
                      <a:cubicBezTo>
                        <a:pt x="241" y="0"/>
                        <a:pt x="218" y="0"/>
                        <a:pt x="204" y="16"/>
                      </a:cubicBezTo>
                      <a:cubicBezTo>
                        <a:pt x="15" y="207"/>
                        <a:pt x="15" y="207"/>
                        <a:pt x="15" y="207"/>
                      </a:cubicBezTo>
                      <a:cubicBezTo>
                        <a:pt x="2" y="222"/>
                        <a:pt x="13" y="241"/>
                        <a:pt x="31" y="241"/>
                      </a:cubicBezTo>
                      <a:cubicBezTo>
                        <a:pt x="75" y="241"/>
                        <a:pt x="75" y="241"/>
                        <a:pt x="75" y="241"/>
                      </a:cubicBezTo>
                      <a:cubicBezTo>
                        <a:pt x="75" y="241"/>
                        <a:pt x="75" y="633"/>
                        <a:pt x="75" y="683"/>
                      </a:cubicBezTo>
                      <a:cubicBezTo>
                        <a:pt x="75" y="739"/>
                        <a:pt x="42" y="784"/>
                        <a:pt x="0" y="784"/>
                      </a:cubicBezTo>
                      <a:cubicBezTo>
                        <a:pt x="0" y="784"/>
                        <a:pt x="31" y="791"/>
                        <a:pt x="66" y="762"/>
                      </a:cubicBezTo>
                      <a:cubicBezTo>
                        <a:pt x="81" y="750"/>
                        <a:pt x="363" y="492"/>
                        <a:pt x="363" y="492"/>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400" kern="0">
                    <a:solidFill>
                      <a:sysClr val="windowText" lastClr="000000"/>
                    </a:solidFill>
                    <a:latin typeface="Arial" panose="020B0604020202020204" pitchFamily="34" charset="0"/>
                  </a:endParaRPr>
                </a:p>
              </p:txBody>
            </p:sp>
            <p:sp>
              <p:nvSpPr>
                <p:cNvPr id="60" name="Freeform 10"/>
                <p:cNvSpPr>
                  <a:spLocks/>
                </p:cNvSpPr>
                <p:nvPr/>
              </p:nvSpPr>
              <p:spPr bwMode="auto">
                <a:xfrm rot="2700000">
                  <a:off x="614612" y="726093"/>
                  <a:ext cx="712551" cy="1941775"/>
                </a:xfrm>
                <a:custGeom>
                  <a:avLst/>
                  <a:gdLst>
                    <a:gd name="T0" fmla="*/ 2147483647 w 301"/>
                    <a:gd name="T1" fmla="*/ 2147483647 h 821"/>
                    <a:gd name="T2" fmla="*/ 2147483647 w 301"/>
                    <a:gd name="T3" fmla="*/ 2147483647 h 821"/>
                    <a:gd name="T4" fmla="*/ 2147483647 w 301"/>
                    <a:gd name="T5" fmla="*/ 0 h 821"/>
                    <a:gd name="T6" fmla="*/ 0 w 301"/>
                    <a:gd name="T7" fmla="*/ 0 h 821"/>
                    <a:gd name="T8" fmla="*/ 0 w 301"/>
                    <a:gd name="T9" fmla="*/ 2147483647 h 821"/>
                    <a:gd name="T10" fmla="*/ 2147483647 w 301"/>
                    <a:gd name="T11" fmla="*/ 2147483647 h 821"/>
                    <a:gd name="T12" fmla="*/ 0 60000 65536"/>
                    <a:gd name="T13" fmla="*/ 0 60000 65536"/>
                    <a:gd name="T14" fmla="*/ 0 60000 65536"/>
                    <a:gd name="T15" fmla="*/ 0 60000 65536"/>
                    <a:gd name="T16" fmla="*/ 0 60000 65536"/>
                    <a:gd name="T17" fmla="*/ 0 60000 65536"/>
                    <a:gd name="T18" fmla="*/ 0 w 301"/>
                    <a:gd name="T19" fmla="*/ 0 h 821"/>
                    <a:gd name="T20" fmla="*/ 301 w 301"/>
                    <a:gd name="T21" fmla="*/ 821 h 821"/>
                  </a:gdLst>
                  <a:ahLst/>
                  <a:cxnLst>
                    <a:cxn ang="T12">
                      <a:pos x="T0" y="T1"/>
                    </a:cxn>
                    <a:cxn ang="T13">
                      <a:pos x="T2" y="T3"/>
                    </a:cxn>
                    <a:cxn ang="T14">
                      <a:pos x="T4" y="T5"/>
                    </a:cxn>
                    <a:cxn ang="T15">
                      <a:pos x="T6" y="T7"/>
                    </a:cxn>
                    <a:cxn ang="T16">
                      <a:pos x="T8" y="T9"/>
                    </a:cxn>
                    <a:cxn ang="T17">
                      <a:pos x="T10" y="T11"/>
                    </a:cxn>
                  </a:cxnLst>
                  <a:rect l="T18" t="T19" r="T20" b="T21"/>
                  <a:pathLst>
                    <a:path w="301" h="821">
                      <a:moveTo>
                        <a:pt x="20" y="539"/>
                      </a:moveTo>
                      <a:cubicBezTo>
                        <a:pt x="301" y="821"/>
                        <a:pt x="301" y="821"/>
                        <a:pt x="301" y="821"/>
                      </a:cubicBezTo>
                      <a:cubicBezTo>
                        <a:pt x="301" y="0"/>
                        <a:pt x="301" y="0"/>
                        <a:pt x="301" y="0"/>
                      </a:cubicBezTo>
                      <a:cubicBezTo>
                        <a:pt x="0" y="0"/>
                        <a:pt x="0" y="0"/>
                        <a:pt x="0" y="0"/>
                      </a:cubicBezTo>
                      <a:cubicBezTo>
                        <a:pt x="0" y="493"/>
                        <a:pt x="0" y="493"/>
                        <a:pt x="0" y="493"/>
                      </a:cubicBezTo>
                      <a:cubicBezTo>
                        <a:pt x="7" y="520"/>
                        <a:pt x="15" y="532"/>
                        <a:pt x="20" y="539"/>
                      </a:cubicBez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400" kern="0">
                    <a:solidFill>
                      <a:sysClr val="windowText" lastClr="000000"/>
                    </a:solidFill>
                    <a:latin typeface="Arial" panose="020B0604020202020204" pitchFamily="34" charset="0"/>
                  </a:endParaRPr>
                </a:p>
              </p:txBody>
            </p:sp>
            <p:sp>
              <p:nvSpPr>
                <p:cNvPr id="61" name="Freeform 11"/>
                <p:cNvSpPr>
                  <a:spLocks/>
                </p:cNvSpPr>
                <p:nvPr/>
              </p:nvSpPr>
              <p:spPr bwMode="auto">
                <a:xfrm rot="2700000">
                  <a:off x="-56035" y="2051393"/>
                  <a:ext cx="1870819" cy="1078320"/>
                </a:xfrm>
                <a:custGeom>
                  <a:avLst/>
                  <a:gdLst>
                    <a:gd name="T0" fmla="*/ 2147483647 w 791"/>
                    <a:gd name="T1" fmla="*/ 2147483647 h 456"/>
                    <a:gd name="T2" fmla="*/ 2147483647 w 791"/>
                    <a:gd name="T3" fmla="*/ 2147483647 h 456"/>
                    <a:gd name="T4" fmla="*/ 2147483647 w 791"/>
                    <a:gd name="T5" fmla="*/ 2147483647 h 456"/>
                    <a:gd name="T6" fmla="*/ 2147483647 w 791"/>
                    <a:gd name="T7" fmla="*/ 2147483647 h 456"/>
                    <a:gd name="T8" fmla="*/ 2147483647 w 791"/>
                    <a:gd name="T9" fmla="*/ 2147483647 h 456"/>
                    <a:gd name="T10" fmla="*/ 2147483647 w 791"/>
                    <a:gd name="T11" fmla="*/ 2147483647 h 456"/>
                    <a:gd name="T12" fmla="*/ 2147483647 w 791"/>
                    <a:gd name="T13" fmla="*/ 2147483647 h 456"/>
                    <a:gd name="T14" fmla="*/ 2147483647 w 791"/>
                    <a:gd name="T15" fmla="*/ 2147483647 h 456"/>
                    <a:gd name="T16" fmla="*/ 2147483647 w 791"/>
                    <a:gd name="T17" fmla="*/ 2147483647 h 456"/>
                    <a:gd name="T18" fmla="*/ 2147483647 w 791"/>
                    <a:gd name="T19" fmla="*/ 2147483647 h 456"/>
                    <a:gd name="T20" fmla="*/ 2147483647 w 791"/>
                    <a:gd name="T21" fmla="*/ 2147483647 h 456"/>
                    <a:gd name="T22" fmla="*/ 2147483647 w 791"/>
                    <a:gd name="T23" fmla="*/ 0 h 456"/>
                    <a:gd name="T24" fmla="*/ 2147483647 w 791"/>
                    <a:gd name="T25" fmla="*/ 2147483647 h 456"/>
                    <a:gd name="T26" fmla="*/ 2147483647 w 791"/>
                    <a:gd name="T27" fmla="*/ 2147483647 h 4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91"/>
                    <a:gd name="T43" fmla="*/ 0 h 456"/>
                    <a:gd name="T44" fmla="*/ 791 w 791"/>
                    <a:gd name="T45" fmla="*/ 456 h 4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91" h="456">
                      <a:moveTo>
                        <a:pt x="298" y="362"/>
                      </a:moveTo>
                      <a:cubicBezTo>
                        <a:pt x="314" y="378"/>
                        <a:pt x="345" y="381"/>
                        <a:pt x="373" y="381"/>
                      </a:cubicBezTo>
                      <a:cubicBezTo>
                        <a:pt x="550" y="381"/>
                        <a:pt x="550" y="381"/>
                        <a:pt x="550" y="381"/>
                      </a:cubicBezTo>
                      <a:cubicBezTo>
                        <a:pt x="550" y="428"/>
                        <a:pt x="550" y="428"/>
                        <a:pt x="550" y="428"/>
                      </a:cubicBezTo>
                      <a:cubicBezTo>
                        <a:pt x="550" y="444"/>
                        <a:pt x="569" y="456"/>
                        <a:pt x="584" y="444"/>
                      </a:cubicBezTo>
                      <a:cubicBezTo>
                        <a:pt x="774" y="254"/>
                        <a:pt x="774" y="254"/>
                        <a:pt x="774" y="254"/>
                      </a:cubicBezTo>
                      <a:cubicBezTo>
                        <a:pt x="791" y="240"/>
                        <a:pt x="791" y="218"/>
                        <a:pt x="774" y="204"/>
                      </a:cubicBezTo>
                      <a:cubicBezTo>
                        <a:pt x="584" y="14"/>
                        <a:pt x="584" y="14"/>
                        <a:pt x="584" y="14"/>
                      </a:cubicBezTo>
                      <a:cubicBezTo>
                        <a:pt x="569" y="2"/>
                        <a:pt x="550" y="12"/>
                        <a:pt x="550" y="31"/>
                      </a:cubicBezTo>
                      <a:cubicBezTo>
                        <a:pt x="549" y="75"/>
                        <a:pt x="549" y="75"/>
                        <a:pt x="549" y="75"/>
                      </a:cubicBezTo>
                      <a:cubicBezTo>
                        <a:pt x="549" y="75"/>
                        <a:pt x="157" y="75"/>
                        <a:pt x="107" y="75"/>
                      </a:cubicBezTo>
                      <a:cubicBezTo>
                        <a:pt x="51" y="75"/>
                        <a:pt x="6" y="42"/>
                        <a:pt x="6" y="0"/>
                      </a:cubicBezTo>
                      <a:cubicBezTo>
                        <a:pt x="6" y="0"/>
                        <a:pt x="0" y="31"/>
                        <a:pt x="28" y="66"/>
                      </a:cubicBezTo>
                      <a:cubicBezTo>
                        <a:pt x="40" y="81"/>
                        <a:pt x="298" y="362"/>
                        <a:pt x="298" y="36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400" kern="0">
                    <a:solidFill>
                      <a:sysClr val="windowText" lastClr="000000"/>
                    </a:solidFill>
                    <a:latin typeface="Arial" panose="020B0604020202020204" pitchFamily="34" charset="0"/>
                  </a:endParaRPr>
                </a:p>
              </p:txBody>
            </p:sp>
          </p:grpSp>
          <p:sp>
            <p:nvSpPr>
              <p:cNvPr id="54" name="Freeform 12"/>
              <p:cNvSpPr>
                <a:spLocks/>
              </p:cNvSpPr>
              <p:nvPr/>
            </p:nvSpPr>
            <p:spPr bwMode="auto">
              <a:xfrm rot="2700000">
                <a:off x="1261261" y="-56035"/>
                <a:ext cx="1081317" cy="1870820"/>
              </a:xfrm>
              <a:custGeom>
                <a:avLst/>
                <a:gdLst>
                  <a:gd name="T0" fmla="*/ 2147483647 w 457"/>
                  <a:gd name="T1" fmla="*/ 2147483647 h 791"/>
                  <a:gd name="T2" fmla="*/ 2147483647 w 457"/>
                  <a:gd name="T3" fmla="*/ 2147483647 h 791"/>
                  <a:gd name="T4" fmla="*/ 2147483647 w 457"/>
                  <a:gd name="T5" fmla="*/ 2147483647 h 791"/>
                  <a:gd name="T6" fmla="*/ 2147483647 w 457"/>
                  <a:gd name="T7" fmla="*/ 2147483647 h 791"/>
                  <a:gd name="T8" fmla="*/ 2147483647 w 457"/>
                  <a:gd name="T9" fmla="*/ 2147483647 h 791"/>
                  <a:gd name="T10" fmla="*/ 2147483647 w 457"/>
                  <a:gd name="T11" fmla="*/ 2147483647 h 791"/>
                  <a:gd name="T12" fmla="*/ 2147483647 w 457"/>
                  <a:gd name="T13" fmla="*/ 2147483647 h 791"/>
                  <a:gd name="T14" fmla="*/ 2147483647 w 457"/>
                  <a:gd name="T15" fmla="*/ 2147483647 h 791"/>
                  <a:gd name="T16" fmla="*/ 2147483647 w 457"/>
                  <a:gd name="T17" fmla="*/ 2147483647 h 791"/>
                  <a:gd name="T18" fmla="*/ 2147483647 w 457"/>
                  <a:gd name="T19" fmla="*/ 2147483647 h 791"/>
                  <a:gd name="T20" fmla="*/ 2147483647 w 457"/>
                  <a:gd name="T21" fmla="*/ 2147483647 h 791"/>
                  <a:gd name="T22" fmla="*/ 2147483647 w 457"/>
                  <a:gd name="T23" fmla="*/ 2147483647 h 791"/>
                  <a:gd name="T24" fmla="*/ 2147483647 w 457"/>
                  <a:gd name="T25" fmla="*/ 2147483647 h 791"/>
                  <a:gd name="T26" fmla="*/ 2147483647 w 457"/>
                  <a:gd name="T27" fmla="*/ 2147483647 h 79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57"/>
                  <a:gd name="T43" fmla="*/ 0 h 791"/>
                  <a:gd name="T44" fmla="*/ 457 w 457"/>
                  <a:gd name="T45" fmla="*/ 791 h 79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57" h="791">
                    <a:moveTo>
                      <a:pt x="94" y="299"/>
                    </a:moveTo>
                    <a:cubicBezTo>
                      <a:pt x="79" y="315"/>
                      <a:pt x="75" y="346"/>
                      <a:pt x="75" y="373"/>
                    </a:cubicBezTo>
                    <a:cubicBezTo>
                      <a:pt x="75" y="550"/>
                      <a:pt x="75" y="550"/>
                      <a:pt x="75" y="550"/>
                    </a:cubicBezTo>
                    <a:cubicBezTo>
                      <a:pt x="29" y="550"/>
                      <a:pt x="29" y="550"/>
                      <a:pt x="29" y="550"/>
                    </a:cubicBezTo>
                    <a:cubicBezTo>
                      <a:pt x="12" y="550"/>
                      <a:pt x="0" y="570"/>
                      <a:pt x="13" y="585"/>
                    </a:cubicBezTo>
                    <a:cubicBezTo>
                      <a:pt x="202" y="775"/>
                      <a:pt x="202" y="775"/>
                      <a:pt x="202" y="775"/>
                    </a:cubicBezTo>
                    <a:cubicBezTo>
                      <a:pt x="216" y="791"/>
                      <a:pt x="239" y="791"/>
                      <a:pt x="253" y="775"/>
                    </a:cubicBezTo>
                    <a:cubicBezTo>
                      <a:pt x="442" y="585"/>
                      <a:pt x="442" y="585"/>
                      <a:pt x="442" y="585"/>
                    </a:cubicBezTo>
                    <a:cubicBezTo>
                      <a:pt x="455" y="570"/>
                      <a:pt x="444" y="550"/>
                      <a:pt x="426" y="550"/>
                    </a:cubicBezTo>
                    <a:cubicBezTo>
                      <a:pt x="381" y="550"/>
                      <a:pt x="381" y="550"/>
                      <a:pt x="381" y="550"/>
                    </a:cubicBezTo>
                    <a:cubicBezTo>
                      <a:pt x="381" y="550"/>
                      <a:pt x="381" y="158"/>
                      <a:pt x="381" y="108"/>
                    </a:cubicBezTo>
                    <a:cubicBezTo>
                      <a:pt x="381" y="52"/>
                      <a:pt x="414" y="7"/>
                      <a:pt x="457" y="7"/>
                    </a:cubicBezTo>
                    <a:cubicBezTo>
                      <a:pt x="457" y="7"/>
                      <a:pt x="426" y="0"/>
                      <a:pt x="390" y="29"/>
                    </a:cubicBezTo>
                    <a:cubicBezTo>
                      <a:pt x="375" y="41"/>
                      <a:pt x="94" y="299"/>
                      <a:pt x="94" y="29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400" kern="0">
                  <a:solidFill>
                    <a:sysClr val="windowText" lastClr="000000"/>
                  </a:solidFill>
                  <a:latin typeface="Arial" panose="020B0604020202020204" pitchFamily="34" charset="0"/>
                </a:endParaRPr>
              </a:p>
            </p:txBody>
          </p:sp>
        </p:grpSp>
        <p:sp>
          <p:nvSpPr>
            <p:cNvPr id="48" name="文本框 62"/>
            <p:cNvSpPr txBox="1">
              <a:spLocks noChangeArrowheads="1"/>
            </p:cNvSpPr>
            <p:nvPr/>
          </p:nvSpPr>
          <p:spPr bwMode="auto">
            <a:xfrm>
              <a:off x="1194649" y="923100"/>
              <a:ext cx="539224" cy="492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buFont typeface="Arial" panose="020B0604020202020204" pitchFamily="34" charset="0"/>
                <a:buNone/>
                <a:defRPr/>
              </a:pPr>
              <a:r>
                <a:rPr lang="en-US" altLang="zh-CN" sz="3200" kern="0" dirty="0">
                  <a:solidFill>
                    <a:sysClr val="window" lastClr="FFFFFF"/>
                  </a:solidFill>
                  <a:latin typeface="Arial" panose="020B0604020202020204" pitchFamily="34" charset="0"/>
                </a:rPr>
                <a:t>01</a:t>
              </a:r>
              <a:endParaRPr lang="zh-CN" altLang="en-US" sz="3200" kern="0" dirty="0">
                <a:solidFill>
                  <a:sysClr val="window" lastClr="FFFFFF"/>
                </a:solidFill>
                <a:latin typeface="Arial" panose="020B0604020202020204" pitchFamily="34" charset="0"/>
              </a:endParaRPr>
            </a:p>
          </p:txBody>
        </p:sp>
        <p:sp>
          <p:nvSpPr>
            <p:cNvPr id="49" name="文本框 63"/>
            <p:cNvSpPr txBox="1">
              <a:spLocks noChangeArrowheads="1"/>
            </p:cNvSpPr>
            <p:nvPr/>
          </p:nvSpPr>
          <p:spPr bwMode="auto">
            <a:xfrm>
              <a:off x="939877" y="2659858"/>
              <a:ext cx="539224" cy="492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buFont typeface="Arial" panose="020B0604020202020204" pitchFamily="34" charset="0"/>
                <a:buNone/>
                <a:defRPr/>
              </a:pPr>
              <a:r>
                <a:rPr lang="en-US" altLang="zh-CN" sz="3200" kern="0" dirty="0">
                  <a:solidFill>
                    <a:prstClr val="black"/>
                  </a:solidFill>
                  <a:latin typeface="Arial" panose="020B0604020202020204" pitchFamily="34" charset="0"/>
                </a:rPr>
                <a:t>02</a:t>
              </a:r>
              <a:endParaRPr lang="zh-CN" altLang="en-US" sz="3200" kern="0" dirty="0">
                <a:solidFill>
                  <a:prstClr val="black"/>
                </a:solidFill>
                <a:latin typeface="Arial" panose="020B0604020202020204" pitchFamily="34" charset="0"/>
              </a:endParaRPr>
            </a:p>
          </p:txBody>
        </p:sp>
        <p:sp>
          <p:nvSpPr>
            <p:cNvPr id="50" name="文本框 64"/>
            <p:cNvSpPr txBox="1">
              <a:spLocks noChangeArrowheads="1"/>
            </p:cNvSpPr>
            <p:nvPr/>
          </p:nvSpPr>
          <p:spPr bwMode="auto">
            <a:xfrm>
              <a:off x="2599881" y="2894696"/>
              <a:ext cx="539224" cy="492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buFont typeface="Arial" panose="020B0604020202020204" pitchFamily="34" charset="0"/>
                <a:buNone/>
                <a:defRPr/>
              </a:pPr>
              <a:r>
                <a:rPr lang="en-US" altLang="zh-CN" sz="3200" kern="0" dirty="0">
                  <a:solidFill>
                    <a:sysClr val="window" lastClr="FFFFFF"/>
                  </a:solidFill>
                  <a:latin typeface="Arial" panose="020B0604020202020204" pitchFamily="34" charset="0"/>
                </a:rPr>
                <a:t>03</a:t>
              </a:r>
              <a:endParaRPr lang="zh-CN" altLang="en-US" sz="3200" kern="0" dirty="0">
                <a:solidFill>
                  <a:sysClr val="window" lastClr="FFFFFF"/>
                </a:solidFill>
                <a:latin typeface="Arial" panose="020B0604020202020204" pitchFamily="34" charset="0"/>
              </a:endParaRPr>
            </a:p>
          </p:txBody>
        </p:sp>
        <p:sp>
          <p:nvSpPr>
            <p:cNvPr id="51" name="文本框 65"/>
            <p:cNvSpPr txBox="1">
              <a:spLocks noChangeArrowheads="1"/>
            </p:cNvSpPr>
            <p:nvPr/>
          </p:nvSpPr>
          <p:spPr bwMode="auto">
            <a:xfrm>
              <a:off x="2913357" y="1212606"/>
              <a:ext cx="539224" cy="492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buFont typeface="Arial" panose="020B0604020202020204" pitchFamily="34" charset="0"/>
                <a:buNone/>
                <a:defRPr/>
              </a:pPr>
              <a:r>
                <a:rPr lang="en-US" altLang="zh-CN" sz="3200" kern="0" dirty="0">
                  <a:solidFill>
                    <a:srgbClr val="000000"/>
                  </a:solidFill>
                  <a:latin typeface="Arial" panose="020B0604020202020204" pitchFamily="34" charset="0"/>
                </a:rPr>
                <a:t>04</a:t>
              </a:r>
              <a:endParaRPr lang="zh-CN" altLang="en-US" sz="3200" kern="0" dirty="0">
                <a:solidFill>
                  <a:srgbClr val="000000"/>
                </a:solidFill>
                <a:latin typeface="Arial" panose="020B0604020202020204" pitchFamily="34" charset="0"/>
              </a:endParaRPr>
            </a:p>
          </p:txBody>
        </p:sp>
      </p:grpSp>
      <p:grpSp>
        <p:nvGrpSpPr>
          <p:cNvPr id="70" name="组合 40"/>
          <p:cNvGrpSpPr>
            <a:grpSpLocks/>
          </p:cNvGrpSpPr>
          <p:nvPr/>
        </p:nvGrpSpPr>
        <p:grpSpPr bwMode="auto">
          <a:xfrm>
            <a:off x="6094689" y="579640"/>
            <a:ext cx="515554" cy="515554"/>
            <a:chOff x="0" y="0"/>
            <a:chExt cx="812800" cy="812800"/>
          </a:xfrm>
        </p:grpSpPr>
        <p:sp>
          <p:nvSpPr>
            <p:cNvPr id="71" name="椭圆 41"/>
            <p:cNvSpPr>
              <a:spLocks noChangeArrowheads="1"/>
            </p:cNvSpPr>
            <p:nvPr/>
          </p:nvSpPr>
          <p:spPr bwMode="auto">
            <a:xfrm>
              <a:off x="0" y="0"/>
              <a:ext cx="812800" cy="812800"/>
            </a:xfrm>
            <a:prstGeom prst="ellipse">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buFont typeface="Arial" panose="020B0604020202020204" pitchFamily="34" charset="0"/>
                <a:buNone/>
                <a:defRPr/>
              </a:pPr>
              <a:endParaRPr lang="zh-CN" altLang="en-US" sz="1400" kern="0">
                <a:solidFill>
                  <a:srgbClr val="FFFFFF"/>
                </a:solidFill>
                <a:latin typeface="Arial" panose="020B0604020202020204" pitchFamily="34" charset="0"/>
              </a:endParaRPr>
            </a:p>
          </p:txBody>
        </p:sp>
        <p:sp>
          <p:nvSpPr>
            <p:cNvPr id="72" name="任意多边形 42"/>
            <p:cNvSpPr>
              <a:spLocks/>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defRPr/>
              </a:pPr>
              <a:endParaRPr lang="zh-CN" altLang="en-US" sz="1400" kern="0">
                <a:solidFill>
                  <a:sysClr val="windowText" lastClr="000000"/>
                </a:solidFill>
                <a:latin typeface="Arial" panose="020B0604020202020204" pitchFamily="34" charset="0"/>
              </a:endParaRPr>
            </a:p>
          </p:txBody>
        </p:sp>
      </p:grpSp>
      <p:grpSp>
        <p:nvGrpSpPr>
          <p:cNvPr id="73" name="组合 34"/>
          <p:cNvGrpSpPr>
            <a:grpSpLocks/>
          </p:cNvGrpSpPr>
          <p:nvPr/>
        </p:nvGrpSpPr>
        <p:grpSpPr bwMode="auto">
          <a:xfrm>
            <a:off x="8344440" y="3217085"/>
            <a:ext cx="515554" cy="515554"/>
            <a:chOff x="0" y="0"/>
            <a:chExt cx="812800" cy="812800"/>
          </a:xfrm>
          <a:solidFill>
            <a:srgbClr val="FFFFFF"/>
          </a:solidFill>
        </p:grpSpPr>
        <p:sp>
          <p:nvSpPr>
            <p:cNvPr id="74" name="椭圆 35"/>
            <p:cNvSpPr>
              <a:spLocks noChangeArrowheads="1"/>
            </p:cNvSpPr>
            <p:nvPr/>
          </p:nvSpPr>
          <p:spPr bwMode="auto">
            <a:xfrm>
              <a:off x="0" y="0"/>
              <a:ext cx="812800" cy="8128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buFont typeface="Arial" panose="020B0604020202020204" pitchFamily="34" charset="0"/>
                <a:buNone/>
                <a:defRPr/>
              </a:pPr>
              <a:endParaRPr lang="zh-CN" altLang="en-US" sz="1400" kern="0">
                <a:solidFill>
                  <a:sysClr val="windowText" lastClr="000000">
                    <a:lumMod val="50000"/>
                    <a:lumOff val="50000"/>
                  </a:sysClr>
                </a:solidFill>
                <a:latin typeface="Arial" panose="020B0604020202020204" pitchFamily="34" charset="0"/>
              </a:endParaRPr>
            </a:p>
          </p:txBody>
        </p:sp>
        <p:sp>
          <p:nvSpPr>
            <p:cNvPr id="75" name="任意多边形 36"/>
            <p:cNvSpPr>
              <a:spLocks/>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tx1"/>
            </a:solidFill>
            <a:ln w="9525">
              <a:solidFill>
                <a:srgbClr val="000000"/>
              </a:solidFill>
              <a:round/>
              <a:headEnd/>
              <a:tailEnd/>
            </a:ln>
          </p:spPr>
          <p:txBody>
            <a:bodyPr anchor="ctr"/>
            <a:lstStyle/>
            <a:p>
              <a:pPr>
                <a:defRPr/>
              </a:pPr>
              <a:endParaRPr lang="zh-CN" altLang="en-US" sz="1400" kern="0">
                <a:solidFill>
                  <a:sysClr val="windowText" lastClr="000000">
                    <a:lumMod val="50000"/>
                    <a:lumOff val="50000"/>
                  </a:sysClr>
                </a:solidFill>
                <a:latin typeface="Arial" panose="020B0604020202020204" pitchFamily="34" charset="0"/>
              </a:endParaRPr>
            </a:p>
          </p:txBody>
        </p:sp>
      </p:grpSp>
      <p:grpSp>
        <p:nvGrpSpPr>
          <p:cNvPr id="76" name="组合 34"/>
          <p:cNvGrpSpPr>
            <a:grpSpLocks/>
          </p:cNvGrpSpPr>
          <p:nvPr/>
        </p:nvGrpSpPr>
        <p:grpSpPr bwMode="auto">
          <a:xfrm>
            <a:off x="3158299" y="3283390"/>
            <a:ext cx="515554" cy="515554"/>
            <a:chOff x="0" y="0"/>
            <a:chExt cx="812800" cy="812800"/>
          </a:xfrm>
          <a:solidFill>
            <a:srgbClr val="FFFFFF"/>
          </a:solidFill>
        </p:grpSpPr>
        <p:sp>
          <p:nvSpPr>
            <p:cNvPr id="77" name="椭圆 35"/>
            <p:cNvSpPr>
              <a:spLocks noChangeArrowheads="1"/>
            </p:cNvSpPr>
            <p:nvPr/>
          </p:nvSpPr>
          <p:spPr bwMode="auto">
            <a:xfrm>
              <a:off x="0" y="0"/>
              <a:ext cx="812800" cy="8128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buFont typeface="Arial" panose="020B0604020202020204" pitchFamily="34" charset="0"/>
                <a:buNone/>
                <a:defRPr/>
              </a:pPr>
              <a:endParaRPr lang="zh-CN" altLang="en-US" sz="1400" kern="0">
                <a:solidFill>
                  <a:sysClr val="windowText" lastClr="000000">
                    <a:lumMod val="50000"/>
                    <a:lumOff val="50000"/>
                  </a:sysClr>
                </a:solidFill>
                <a:latin typeface="Arial" panose="020B0604020202020204" pitchFamily="34" charset="0"/>
              </a:endParaRPr>
            </a:p>
          </p:txBody>
        </p:sp>
        <p:sp>
          <p:nvSpPr>
            <p:cNvPr id="78" name="任意多边形 36"/>
            <p:cNvSpPr>
              <a:spLocks/>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tx1"/>
            </a:solidFill>
            <a:ln w="9525">
              <a:solidFill>
                <a:srgbClr val="000000"/>
              </a:solidFill>
              <a:round/>
              <a:headEnd/>
              <a:tailEnd/>
            </a:ln>
          </p:spPr>
          <p:txBody>
            <a:bodyPr anchor="ctr"/>
            <a:lstStyle/>
            <a:p>
              <a:pPr>
                <a:defRPr/>
              </a:pPr>
              <a:endParaRPr lang="zh-CN" altLang="en-US" sz="1400" kern="0">
                <a:solidFill>
                  <a:sysClr val="windowText" lastClr="000000">
                    <a:lumMod val="50000"/>
                    <a:lumOff val="50000"/>
                  </a:sysClr>
                </a:solidFill>
                <a:latin typeface="Arial" panose="020B0604020202020204" pitchFamily="34" charset="0"/>
              </a:endParaRPr>
            </a:p>
          </p:txBody>
        </p:sp>
      </p:grpSp>
      <p:sp>
        <p:nvSpPr>
          <p:cNvPr id="4" name="文本框 3"/>
          <p:cNvSpPr txBox="1"/>
          <p:nvPr/>
        </p:nvSpPr>
        <p:spPr>
          <a:xfrm>
            <a:off x="179044" y="738745"/>
            <a:ext cx="4478593" cy="1384995"/>
          </a:xfrm>
          <a:prstGeom prst="rect">
            <a:avLst/>
          </a:prstGeom>
          <a:noFill/>
        </p:spPr>
        <p:txBody>
          <a:bodyPr wrap="square" lIns="91440" tIns="45720" rIns="91440" bIns="45720" rtlCol="0">
            <a:spAutoFit/>
          </a:bodyPr>
          <a:lstStyle/>
          <a:p>
            <a:pPr algn="r"/>
            <a:r>
              <a:rPr lang="zh-CN" altLang="en-US" sz="2400" b="1" dirty="0">
                <a:solidFill>
                  <a:prstClr val="white"/>
                </a:solidFill>
              </a:rPr>
              <a:t>坚持两个原则</a:t>
            </a:r>
            <a:endParaRPr lang="en-US" altLang="zh-CN" sz="2400" b="1" dirty="0">
              <a:solidFill>
                <a:prstClr val="white"/>
              </a:solidFill>
            </a:endParaRPr>
          </a:p>
          <a:p>
            <a:pPr algn="r"/>
            <a:r>
              <a:rPr lang="zh-CN" altLang="en-US" dirty="0" smtClean="0">
                <a:solidFill>
                  <a:prstClr val="white"/>
                </a:solidFill>
              </a:rPr>
              <a:t>（贫困户</a:t>
            </a:r>
            <a:r>
              <a:rPr lang="zh-CN" altLang="en-US" dirty="0">
                <a:solidFill>
                  <a:prstClr val="white"/>
                </a:solidFill>
              </a:rPr>
              <a:t>自愿</a:t>
            </a:r>
            <a:r>
              <a:rPr lang="zh-CN" altLang="zh-CN" dirty="0">
                <a:solidFill>
                  <a:prstClr val="white"/>
                </a:solidFill>
              </a:rPr>
              <a:t>、</a:t>
            </a:r>
            <a:r>
              <a:rPr lang="zh-CN" altLang="en-US" dirty="0">
                <a:solidFill>
                  <a:prstClr val="white"/>
                </a:solidFill>
              </a:rPr>
              <a:t>贫困户</a:t>
            </a:r>
            <a:r>
              <a:rPr lang="zh-CN" altLang="en-US" dirty="0" smtClean="0">
                <a:solidFill>
                  <a:prstClr val="white"/>
                </a:solidFill>
              </a:rPr>
              <a:t>参与）</a:t>
            </a:r>
            <a:endParaRPr lang="en-US" altLang="zh-CN" dirty="0">
              <a:solidFill>
                <a:prstClr val="white"/>
              </a:solidFill>
            </a:endParaRPr>
          </a:p>
          <a:p>
            <a:pPr algn="r"/>
            <a:r>
              <a:rPr lang="zh-CN" altLang="en-US" sz="2400" b="1" dirty="0">
                <a:solidFill>
                  <a:prstClr val="white"/>
                </a:solidFill>
              </a:rPr>
              <a:t>寻找有效途径</a:t>
            </a:r>
            <a:r>
              <a:rPr lang="zh-CN" altLang="en-US" dirty="0">
                <a:solidFill>
                  <a:prstClr val="white"/>
                </a:solidFill>
              </a:rPr>
              <a:t>  </a:t>
            </a:r>
            <a:endParaRPr lang="en-US" altLang="zh-CN" dirty="0">
              <a:solidFill>
                <a:prstClr val="white"/>
              </a:solidFill>
            </a:endParaRPr>
          </a:p>
          <a:p>
            <a:pPr algn="r"/>
            <a:r>
              <a:rPr lang="zh-CN" altLang="en-US" dirty="0" smtClean="0">
                <a:solidFill>
                  <a:prstClr val="white"/>
                </a:solidFill>
              </a:rPr>
              <a:t>（合作 </a:t>
            </a:r>
            <a:r>
              <a:rPr lang="zh-CN" altLang="en-US" dirty="0">
                <a:solidFill>
                  <a:prstClr val="white"/>
                </a:solidFill>
              </a:rPr>
              <a:t>、合伙、 </a:t>
            </a:r>
            <a:r>
              <a:rPr lang="zh-CN" altLang="en-US" dirty="0" smtClean="0">
                <a:solidFill>
                  <a:prstClr val="white"/>
                </a:solidFill>
              </a:rPr>
              <a:t>）</a:t>
            </a:r>
            <a:endParaRPr kumimoji="1" lang="zh-CN" altLang="en-US" dirty="0">
              <a:solidFill>
                <a:prstClr val="black"/>
              </a:solidFill>
            </a:endParaRPr>
          </a:p>
        </p:txBody>
      </p:sp>
      <p:sp>
        <p:nvSpPr>
          <p:cNvPr id="6" name="文本框 5"/>
          <p:cNvSpPr txBox="1"/>
          <p:nvPr/>
        </p:nvSpPr>
        <p:spPr>
          <a:xfrm>
            <a:off x="1507066" y="4084949"/>
            <a:ext cx="2652501" cy="1477328"/>
          </a:xfrm>
          <a:prstGeom prst="rect">
            <a:avLst/>
          </a:prstGeom>
          <a:noFill/>
        </p:spPr>
        <p:txBody>
          <a:bodyPr wrap="square" lIns="91440" tIns="45720" rIns="91440" bIns="45720" rtlCol="0">
            <a:spAutoFit/>
          </a:bodyPr>
          <a:lstStyle/>
          <a:p>
            <a:pPr algn="r"/>
            <a:r>
              <a:rPr lang="zh-CN" altLang="en-US" dirty="0">
                <a:solidFill>
                  <a:srgbClr val="FFFFFF"/>
                </a:solidFill>
              </a:rPr>
              <a:t>有效带动贫困户脱贫致富的特色优势产业</a:t>
            </a:r>
            <a:endParaRPr lang="en-US" altLang="zh-CN" dirty="0">
              <a:solidFill>
                <a:srgbClr val="FFFFFF"/>
              </a:solidFill>
            </a:endParaRPr>
          </a:p>
          <a:p>
            <a:pPr algn="r"/>
            <a:r>
              <a:rPr lang="zh-CN" altLang="en-US" dirty="0">
                <a:solidFill>
                  <a:srgbClr val="FFFFFF"/>
                </a:solidFill>
              </a:rPr>
              <a:t> 贫困户口融入产业发展并长期受益</a:t>
            </a:r>
          </a:p>
          <a:p>
            <a:endParaRPr kumimoji="1" lang="zh-CN" altLang="en-US" dirty="0">
              <a:solidFill>
                <a:srgbClr val="FFFFFF"/>
              </a:solidFill>
            </a:endParaRPr>
          </a:p>
        </p:txBody>
      </p:sp>
      <p:sp>
        <p:nvSpPr>
          <p:cNvPr id="7" name="文本框 6"/>
          <p:cNvSpPr txBox="1"/>
          <p:nvPr/>
        </p:nvSpPr>
        <p:spPr>
          <a:xfrm>
            <a:off x="7146763" y="5488552"/>
            <a:ext cx="3573377" cy="1569660"/>
          </a:xfrm>
          <a:prstGeom prst="rect">
            <a:avLst/>
          </a:prstGeom>
          <a:noFill/>
        </p:spPr>
        <p:txBody>
          <a:bodyPr wrap="square" lIns="91440" tIns="45720" rIns="91440" bIns="45720" rtlCol="0">
            <a:spAutoFit/>
          </a:bodyPr>
          <a:lstStyle/>
          <a:p>
            <a:r>
              <a:rPr lang="zh-CN" altLang="zh-CN" sz="2400" b="1" dirty="0">
                <a:solidFill>
                  <a:srgbClr val="FFFFFF"/>
                </a:solidFill>
              </a:rPr>
              <a:t>继续禁止</a:t>
            </a:r>
            <a:endParaRPr lang="en-US" altLang="zh-CN" sz="2400" b="1" dirty="0">
              <a:solidFill>
                <a:srgbClr val="FFFFFF"/>
              </a:solidFill>
            </a:endParaRPr>
          </a:p>
          <a:p>
            <a:r>
              <a:rPr lang="zh-CN" altLang="zh-CN" dirty="0">
                <a:solidFill>
                  <a:srgbClr val="FFFFFF"/>
                </a:solidFill>
              </a:rPr>
              <a:t>将新发放的扶贫小额信贷以</a:t>
            </a:r>
            <a:r>
              <a:rPr lang="zh-CN" altLang="zh-CN" b="1" dirty="0">
                <a:solidFill>
                  <a:srgbClr val="FFFFFF"/>
                </a:solidFill>
              </a:rPr>
              <a:t>入股分红、转贷、指标交换</a:t>
            </a:r>
            <a:r>
              <a:rPr lang="zh-CN" altLang="zh-CN" dirty="0">
                <a:solidFill>
                  <a:srgbClr val="FFFFFF"/>
                </a:solidFill>
              </a:rPr>
              <a:t>等方式交由企业或其他组织使用</a:t>
            </a:r>
            <a:endParaRPr lang="zh-CN" altLang="en-US" dirty="0">
              <a:solidFill>
                <a:srgbClr val="FFFFFF"/>
              </a:solidFill>
            </a:endParaRPr>
          </a:p>
          <a:p>
            <a:endParaRPr kumimoji="1" lang="zh-CN" altLang="en-US" dirty="0">
              <a:solidFill>
                <a:srgbClr val="FFFFFF"/>
              </a:solidFill>
            </a:endParaRPr>
          </a:p>
        </p:txBody>
      </p:sp>
      <p:sp>
        <p:nvSpPr>
          <p:cNvPr id="8" name="文本框 7"/>
          <p:cNvSpPr txBox="1"/>
          <p:nvPr/>
        </p:nvSpPr>
        <p:spPr>
          <a:xfrm>
            <a:off x="8918724" y="2164246"/>
            <a:ext cx="2993438" cy="3139321"/>
          </a:xfrm>
          <a:prstGeom prst="rect">
            <a:avLst/>
          </a:prstGeom>
          <a:noFill/>
        </p:spPr>
        <p:txBody>
          <a:bodyPr wrap="square" lIns="91440" tIns="45720" rIns="91440" bIns="45720" rtlCol="0">
            <a:spAutoFit/>
          </a:bodyPr>
          <a:lstStyle/>
          <a:p>
            <a:r>
              <a:rPr lang="zh-CN" altLang="zh-CN" dirty="0">
                <a:solidFill>
                  <a:srgbClr val="FFFFFF"/>
                </a:solidFill>
              </a:rPr>
              <a:t>在贫困户</a:t>
            </a:r>
            <a:r>
              <a:rPr lang="zh-CN" altLang="zh-CN" dirty="0">
                <a:solidFill>
                  <a:srgbClr val="FF0000"/>
                </a:solidFill>
              </a:rPr>
              <a:t>自愿和参与生产经营</a:t>
            </a:r>
            <a:r>
              <a:rPr lang="zh-CN" altLang="zh-CN" dirty="0">
                <a:solidFill>
                  <a:srgbClr val="FFFFFF"/>
                </a:solidFill>
              </a:rPr>
              <a:t>的前提下，可采取合作发展方式，将扶贫小额信贷资金用于有效带动贫困户脱贫致富的特色优势产业，并按要求规范贷款管理，使贫困户融入产业发展并长期受益。对于贫困户参与的产业项目，经办银行要做到对贫困户和产业项目双调查、双跟踪。</a:t>
            </a:r>
          </a:p>
          <a:p>
            <a:endParaRPr kumimoji="1" lang="zh-CN" altLang="en-US" dirty="0">
              <a:solidFill>
                <a:prstClr val="black"/>
              </a:solidFill>
            </a:endParaRPr>
          </a:p>
        </p:txBody>
      </p:sp>
      <p:pic>
        <p:nvPicPr>
          <p:cNvPr id="40" name="图片 39"/>
          <p:cNvPicPr>
            <a:picLocks noChangeAspect="1"/>
          </p:cNvPicPr>
          <p:nvPr/>
        </p:nvPicPr>
        <p:blipFill rotWithShape="1">
          <a:blip r:embed="rId4" cstate="screen">
            <a:extLst>
              <a:ext uri="{28A0092B-C50C-407E-A947-70E740481C1C}">
                <a14:useLocalDpi xmlns:a14="http://schemas.microsoft.com/office/drawing/2010/main"/>
              </a:ext>
            </a:extLst>
          </a:blip>
          <a:srcRect l="21434" b="2440"/>
          <a:stretch/>
        </p:blipFill>
        <p:spPr>
          <a:xfrm rot="5400000">
            <a:off x="350743" y="-350737"/>
            <a:ext cx="1660727" cy="2362201"/>
          </a:xfrm>
          <a:prstGeom prst="rect">
            <a:avLst/>
          </a:prstGeom>
        </p:spPr>
      </p:pic>
    </p:spTree>
    <p:custDataLst>
      <p:tags r:id="rId1"/>
    </p:custDataLst>
    <p:extLst>
      <p:ext uri="{BB962C8B-B14F-4D97-AF65-F5344CB8AC3E}">
        <p14:creationId xmlns:p14="http://schemas.microsoft.com/office/powerpoint/2010/main" val="260181037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53"/>
          <p:cNvSpPr txBox="1"/>
          <p:nvPr/>
        </p:nvSpPr>
        <p:spPr>
          <a:xfrm>
            <a:off x="2291018" y="628260"/>
            <a:ext cx="7553866" cy="707886"/>
          </a:xfrm>
          <a:prstGeom prst="rect">
            <a:avLst/>
          </a:prstGeom>
          <a:noFill/>
        </p:spPr>
        <p:txBody>
          <a:bodyPr wrap="square" lIns="91440" tIns="45720" rIns="91440" bIns="45720" rtlCol="0">
            <a:spAutoFit/>
          </a:bodyPr>
          <a:lstStyle/>
          <a:p>
            <a:pPr algn="ctr" defTabSz="410845" hangingPunct="0"/>
            <a:r>
              <a:rPr lang="zh-CN" altLang="en-US" sz="4000" kern="0" cap="all" dirty="0">
                <a:solidFill>
                  <a:srgbClr val="313644"/>
                </a:solidFill>
                <a:latin typeface="黑体"/>
                <a:cs typeface="Roboto Black" panose="02000000000000000000" pitchFamily="2" charset="0"/>
                <a:sym typeface="Helvetica"/>
              </a:rPr>
              <a:t>消费扶贫主要</a:t>
            </a:r>
            <a:r>
              <a:rPr lang="zh-CN" altLang="en-US" sz="4000" kern="0" cap="all" dirty="0" smtClean="0">
                <a:solidFill>
                  <a:srgbClr val="313644"/>
                </a:solidFill>
                <a:latin typeface="黑体"/>
                <a:cs typeface="Roboto Black" panose="02000000000000000000" pitchFamily="2" charset="0"/>
                <a:sym typeface="Helvetica"/>
              </a:rPr>
              <a:t>政策</a:t>
            </a:r>
            <a:endParaRPr lang="zh-CN" altLang="en-US" sz="4000" kern="0" cap="all" dirty="0">
              <a:solidFill>
                <a:srgbClr val="313644"/>
              </a:solidFill>
              <a:latin typeface="黑体"/>
              <a:cs typeface="Roboto Black" panose="02000000000000000000" pitchFamily="2" charset="0"/>
              <a:sym typeface="Helvetica"/>
            </a:endParaRPr>
          </a:p>
        </p:txBody>
      </p:sp>
      <p:sp>
        <p:nvSpPr>
          <p:cNvPr id="2" name="文本框 1"/>
          <p:cNvSpPr txBox="1"/>
          <p:nvPr/>
        </p:nvSpPr>
        <p:spPr>
          <a:xfrm>
            <a:off x="778933" y="1840357"/>
            <a:ext cx="6028267" cy="43656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19050" rtlCol="0" anchor="ctr">
            <a:spAutoFit/>
          </a:bodyPr>
          <a:lstStyle/>
          <a:p>
            <a:pPr defTabSz="410845" hangingPunct="0"/>
            <a:r>
              <a:rPr lang="en-US" altLang="zh-CN" sz="1500" kern="0" cap="all" dirty="0">
                <a:solidFill>
                  <a:srgbClr val="313644"/>
                </a:solidFill>
                <a:latin typeface="黑体"/>
                <a:cs typeface="Helvetica"/>
                <a:sym typeface="Helvetica"/>
              </a:rPr>
              <a:t>1. </a:t>
            </a:r>
            <a:r>
              <a:rPr lang="zh-CN" altLang="zh-CN" sz="1500" kern="0" cap="all" dirty="0">
                <a:solidFill>
                  <a:srgbClr val="313644"/>
                </a:solidFill>
                <a:latin typeface="黑体"/>
                <a:cs typeface="Helvetica"/>
                <a:sym typeface="Helvetica"/>
              </a:rPr>
              <a:t>财政部、国务院扶贫办</a:t>
            </a:r>
            <a:r>
              <a:rPr lang="zh-CN" altLang="zh-CN" sz="1600" b="1" kern="0" cap="all" dirty="0">
                <a:solidFill>
                  <a:srgbClr val="313644"/>
                </a:solidFill>
                <a:latin typeface="黑体"/>
                <a:cs typeface="Helvetica"/>
                <a:sym typeface="Helvetica"/>
              </a:rPr>
              <a:t>《关于运用政府采购政策支持脱贫攻坚的通知》（财库〔</a:t>
            </a:r>
            <a:r>
              <a:rPr lang="en-US" altLang="zh-CN" sz="1600" b="1" kern="0" cap="all" dirty="0">
                <a:solidFill>
                  <a:srgbClr val="313644"/>
                </a:solidFill>
                <a:latin typeface="黑体"/>
                <a:cs typeface="Helvetica"/>
                <a:sym typeface="Helvetica"/>
              </a:rPr>
              <a:t>2019</a:t>
            </a:r>
            <a:r>
              <a:rPr lang="zh-CN" altLang="zh-CN" sz="1600" b="1" kern="0" cap="all" dirty="0">
                <a:solidFill>
                  <a:srgbClr val="313644"/>
                </a:solidFill>
                <a:latin typeface="黑体"/>
                <a:cs typeface="Helvetica"/>
                <a:sym typeface="Helvetica"/>
              </a:rPr>
              <a:t>〕</a:t>
            </a:r>
            <a:r>
              <a:rPr lang="en-US" altLang="zh-CN" sz="1600" b="1" kern="0" cap="all" dirty="0">
                <a:solidFill>
                  <a:srgbClr val="313644"/>
                </a:solidFill>
                <a:latin typeface="黑体"/>
                <a:cs typeface="Helvetica"/>
                <a:sym typeface="Helvetica"/>
              </a:rPr>
              <a:t>27</a:t>
            </a:r>
            <a:r>
              <a:rPr lang="zh-CN" altLang="zh-CN" sz="1600" b="1" kern="0" cap="all" dirty="0">
                <a:solidFill>
                  <a:srgbClr val="313644"/>
                </a:solidFill>
                <a:latin typeface="黑体"/>
                <a:cs typeface="Helvetica"/>
                <a:sym typeface="Helvetica"/>
              </a:rPr>
              <a:t>号）</a:t>
            </a:r>
            <a:r>
              <a:rPr lang="zh-CN" altLang="zh-CN" sz="1500" kern="0" cap="all" dirty="0">
                <a:solidFill>
                  <a:srgbClr val="313644"/>
                </a:solidFill>
                <a:latin typeface="黑体"/>
                <a:cs typeface="Helvetica"/>
                <a:sym typeface="Helvetica"/>
              </a:rPr>
              <a:t>，鼓励各级预算单位使用优先采购、预留采购份额方式采购贫困地区农副产品，优先采购聘用建档立卡贫困人员物业公司提供的物业服务。</a:t>
            </a:r>
          </a:p>
          <a:p>
            <a:pPr defTabSz="410845" hangingPunct="0"/>
            <a:r>
              <a:rPr lang="en-US" altLang="zh-CN" sz="1500" kern="0" cap="all" dirty="0">
                <a:solidFill>
                  <a:srgbClr val="313644"/>
                </a:solidFill>
                <a:latin typeface="黑体"/>
                <a:cs typeface="Helvetica"/>
                <a:sym typeface="Helvetica"/>
              </a:rPr>
              <a:t>2. </a:t>
            </a:r>
            <a:r>
              <a:rPr lang="zh-CN" altLang="zh-CN" sz="1500" kern="0" cap="all" dirty="0">
                <a:solidFill>
                  <a:srgbClr val="313644"/>
                </a:solidFill>
                <a:latin typeface="黑体"/>
                <a:cs typeface="Helvetica"/>
                <a:sym typeface="Helvetica"/>
              </a:rPr>
              <a:t>财政部、国务院扶贫办、中华全国供销合作社</a:t>
            </a:r>
            <a:r>
              <a:rPr lang="zh-CN" altLang="zh-CN" sz="1600" b="1" kern="0" cap="all" dirty="0">
                <a:solidFill>
                  <a:srgbClr val="313644"/>
                </a:solidFill>
                <a:latin typeface="黑体"/>
                <a:cs typeface="Helvetica"/>
                <a:sym typeface="Helvetica"/>
              </a:rPr>
              <a:t>《关于印发</a:t>
            </a:r>
            <a:r>
              <a:rPr lang="en-US" altLang="zh-CN" sz="1600" b="1" kern="0" cap="all" dirty="0">
                <a:solidFill>
                  <a:srgbClr val="313644"/>
                </a:solidFill>
                <a:latin typeface="黑体"/>
                <a:cs typeface="Helvetica"/>
                <a:sym typeface="Helvetica"/>
              </a:rPr>
              <a:t>&lt;</a:t>
            </a:r>
            <a:r>
              <a:rPr lang="zh-CN" altLang="zh-CN" sz="1600" b="1" kern="0" cap="all" dirty="0">
                <a:solidFill>
                  <a:srgbClr val="313644"/>
                </a:solidFill>
                <a:latin typeface="黑体"/>
                <a:cs typeface="Helvetica"/>
                <a:sym typeface="Helvetica"/>
              </a:rPr>
              <a:t>政府采购贫困地区农副产品实施方案</a:t>
            </a:r>
            <a:r>
              <a:rPr lang="en-US" altLang="zh-CN" sz="1600" b="1" kern="0" cap="all" dirty="0">
                <a:solidFill>
                  <a:srgbClr val="313644"/>
                </a:solidFill>
                <a:latin typeface="黑体"/>
                <a:cs typeface="Helvetica"/>
                <a:sym typeface="Helvetica"/>
              </a:rPr>
              <a:t>&gt;</a:t>
            </a:r>
            <a:r>
              <a:rPr lang="zh-CN" altLang="zh-CN" sz="1600" b="1" kern="0" cap="all" dirty="0">
                <a:solidFill>
                  <a:srgbClr val="313644"/>
                </a:solidFill>
                <a:latin typeface="黑体"/>
                <a:cs typeface="Helvetica"/>
                <a:sym typeface="Helvetica"/>
              </a:rPr>
              <a:t>的通知》（财库〔</a:t>
            </a:r>
            <a:r>
              <a:rPr lang="en-US" altLang="zh-CN" sz="1600" b="1" kern="0" cap="all" dirty="0">
                <a:solidFill>
                  <a:srgbClr val="313644"/>
                </a:solidFill>
                <a:latin typeface="黑体"/>
                <a:cs typeface="Helvetica"/>
                <a:sym typeface="Helvetica"/>
              </a:rPr>
              <a:t>2019</a:t>
            </a:r>
            <a:r>
              <a:rPr lang="zh-CN" altLang="zh-CN" sz="1600" b="1" kern="0" cap="all" dirty="0">
                <a:solidFill>
                  <a:srgbClr val="313644"/>
                </a:solidFill>
                <a:latin typeface="黑体"/>
                <a:cs typeface="Helvetica"/>
                <a:sym typeface="Helvetica"/>
              </a:rPr>
              <a:t>〕</a:t>
            </a:r>
            <a:r>
              <a:rPr lang="en-US" altLang="zh-CN" sz="1600" b="1" kern="0" cap="all" dirty="0">
                <a:solidFill>
                  <a:srgbClr val="313644"/>
                </a:solidFill>
                <a:latin typeface="黑体"/>
                <a:cs typeface="Helvetica"/>
                <a:sym typeface="Helvetica"/>
              </a:rPr>
              <a:t>41</a:t>
            </a:r>
            <a:r>
              <a:rPr lang="zh-CN" altLang="zh-CN" sz="1600" b="1" kern="0" cap="all" dirty="0">
                <a:solidFill>
                  <a:srgbClr val="313644"/>
                </a:solidFill>
                <a:latin typeface="黑体"/>
                <a:cs typeface="Helvetica"/>
                <a:sym typeface="Helvetica"/>
              </a:rPr>
              <a:t>号）</a:t>
            </a:r>
            <a:r>
              <a:rPr lang="zh-CN" altLang="zh-CN" sz="1500" kern="0" cap="all" dirty="0">
                <a:solidFill>
                  <a:srgbClr val="313644"/>
                </a:solidFill>
                <a:latin typeface="黑体"/>
                <a:cs typeface="Helvetica"/>
                <a:sym typeface="Helvetica"/>
              </a:rPr>
              <a:t>，文件安排部署了各级预算单位通过预留份额方式登录扶贫</a:t>
            </a:r>
            <a:r>
              <a:rPr lang="en-US" altLang="zh-CN" sz="1500" kern="0" cap="all" dirty="0">
                <a:solidFill>
                  <a:srgbClr val="313644"/>
                </a:solidFill>
                <a:latin typeface="黑体"/>
                <a:cs typeface="Helvetica"/>
                <a:sym typeface="Helvetica"/>
              </a:rPr>
              <a:t>832</a:t>
            </a:r>
            <a:r>
              <a:rPr lang="zh-CN" altLang="zh-CN" sz="1500" kern="0" cap="all" dirty="0">
                <a:solidFill>
                  <a:srgbClr val="313644"/>
                </a:solidFill>
                <a:latin typeface="黑体"/>
                <a:cs typeface="Helvetica"/>
                <a:sym typeface="Helvetica"/>
              </a:rPr>
              <a:t>平台采购贫困地区农副产品相关事宜。</a:t>
            </a:r>
          </a:p>
          <a:p>
            <a:pPr defTabSz="410845" hangingPunct="0"/>
            <a:r>
              <a:rPr lang="en-US" altLang="zh-CN" sz="1500" kern="0" cap="all" dirty="0">
                <a:solidFill>
                  <a:srgbClr val="313644"/>
                </a:solidFill>
                <a:latin typeface="黑体"/>
                <a:cs typeface="Helvetica"/>
                <a:sym typeface="Helvetica"/>
              </a:rPr>
              <a:t>3. </a:t>
            </a:r>
            <a:r>
              <a:rPr lang="zh-CN" altLang="zh-CN" sz="1500" kern="0" cap="all" dirty="0">
                <a:solidFill>
                  <a:srgbClr val="313644"/>
                </a:solidFill>
                <a:latin typeface="黑体"/>
                <a:cs typeface="Helvetica"/>
                <a:sym typeface="Helvetica"/>
              </a:rPr>
              <a:t>市扶贫办、市商务委、市文旅委</a:t>
            </a:r>
            <a:r>
              <a:rPr lang="zh-CN" altLang="zh-CN" sz="1600" b="1" kern="0" cap="all" dirty="0">
                <a:solidFill>
                  <a:srgbClr val="313644"/>
                </a:solidFill>
                <a:latin typeface="黑体"/>
                <a:cs typeface="Helvetica"/>
                <a:sym typeface="Helvetica"/>
              </a:rPr>
              <a:t>《关于印发</a:t>
            </a:r>
            <a:r>
              <a:rPr lang="en-US" altLang="zh-CN" sz="1600" b="1" kern="0" cap="all" dirty="0">
                <a:solidFill>
                  <a:srgbClr val="313644"/>
                </a:solidFill>
                <a:latin typeface="黑体"/>
                <a:cs typeface="Helvetica"/>
                <a:sym typeface="Helvetica"/>
              </a:rPr>
              <a:t>&lt;</a:t>
            </a:r>
            <a:r>
              <a:rPr lang="zh-CN" altLang="zh-CN" sz="1600" b="1" kern="0" cap="all" dirty="0">
                <a:solidFill>
                  <a:srgbClr val="313644"/>
                </a:solidFill>
                <a:latin typeface="黑体"/>
                <a:cs typeface="Helvetica"/>
                <a:sym typeface="Helvetica"/>
              </a:rPr>
              <a:t>重庆市消费扶贫结对帮扶工作方案</a:t>
            </a:r>
            <a:r>
              <a:rPr lang="en-US" altLang="zh-CN" sz="1600" b="1" kern="0" cap="all" dirty="0">
                <a:solidFill>
                  <a:srgbClr val="313644"/>
                </a:solidFill>
                <a:latin typeface="黑体"/>
                <a:cs typeface="Helvetica"/>
                <a:sym typeface="Helvetica"/>
              </a:rPr>
              <a:t>&gt;</a:t>
            </a:r>
            <a:r>
              <a:rPr lang="zh-CN" altLang="zh-CN" sz="1600" b="1" kern="0" cap="all" dirty="0">
                <a:solidFill>
                  <a:srgbClr val="313644"/>
                </a:solidFill>
                <a:latin typeface="黑体"/>
                <a:cs typeface="Helvetica"/>
                <a:sym typeface="Helvetica"/>
              </a:rPr>
              <a:t>的通知》（渝扶办发〔</a:t>
            </a:r>
            <a:r>
              <a:rPr lang="en-US" altLang="zh-CN" sz="1600" b="1" kern="0" cap="all" dirty="0">
                <a:solidFill>
                  <a:srgbClr val="313644"/>
                </a:solidFill>
                <a:latin typeface="黑体"/>
                <a:cs typeface="Helvetica"/>
                <a:sym typeface="Helvetica"/>
              </a:rPr>
              <a:t>2019</a:t>
            </a:r>
            <a:r>
              <a:rPr lang="zh-CN" altLang="zh-CN" sz="1600" b="1" kern="0" cap="all" dirty="0">
                <a:solidFill>
                  <a:srgbClr val="313644"/>
                </a:solidFill>
                <a:latin typeface="黑体"/>
                <a:cs typeface="Helvetica"/>
                <a:sym typeface="Helvetica"/>
              </a:rPr>
              <a:t>〕</a:t>
            </a:r>
            <a:r>
              <a:rPr lang="en-US" altLang="zh-CN" sz="1600" b="1" kern="0" cap="all" dirty="0">
                <a:solidFill>
                  <a:srgbClr val="313644"/>
                </a:solidFill>
                <a:latin typeface="黑体"/>
                <a:cs typeface="Helvetica"/>
                <a:sym typeface="Helvetica"/>
              </a:rPr>
              <a:t>79</a:t>
            </a:r>
            <a:r>
              <a:rPr lang="zh-CN" altLang="zh-CN" sz="1600" b="1" kern="0" cap="all" dirty="0">
                <a:solidFill>
                  <a:srgbClr val="313644"/>
                </a:solidFill>
                <a:latin typeface="黑体"/>
                <a:cs typeface="Helvetica"/>
                <a:sym typeface="Helvetica"/>
              </a:rPr>
              <a:t>号）</a:t>
            </a:r>
            <a:r>
              <a:rPr lang="zh-CN" altLang="zh-CN" sz="1500" kern="0" cap="all" dirty="0">
                <a:solidFill>
                  <a:srgbClr val="313644"/>
                </a:solidFill>
                <a:latin typeface="黑体"/>
                <a:cs typeface="Helvetica"/>
                <a:sym typeface="Helvetica"/>
              </a:rPr>
              <a:t>，在</a:t>
            </a:r>
            <a:r>
              <a:rPr lang="en-US" altLang="zh-CN" sz="1500" kern="0" cap="all" dirty="0">
                <a:solidFill>
                  <a:srgbClr val="313644"/>
                </a:solidFill>
                <a:latin typeface="黑体"/>
                <a:cs typeface="Helvetica"/>
                <a:sym typeface="Helvetica"/>
              </a:rPr>
              <a:t>33</a:t>
            </a:r>
            <a:r>
              <a:rPr lang="zh-CN" altLang="zh-CN" sz="1500" kern="0" cap="all" dirty="0">
                <a:solidFill>
                  <a:srgbClr val="313644"/>
                </a:solidFill>
                <a:latin typeface="黑体"/>
                <a:cs typeface="Helvetica"/>
                <a:sym typeface="Helvetica"/>
              </a:rPr>
              <a:t>个区县间建立了</a:t>
            </a:r>
            <a:r>
              <a:rPr lang="en-US" altLang="zh-CN" sz="1500" kern="0" cap="all" dirty="0">
                <a:solidFill>
                  <a:srgbClr val="313644"/>
                </a:solidFill>
                <a:latin typeface="黑体"/>
                <a:cs typeface="Helvetica"/>
                <a:sym typeface="Helvetica"/>
              </a:rPr>
              <a:t>15</a:t>
            </a:r>
            <a:r>
              <a:rPr lang="zh-CN" altLang="zh-CN" sz="1500" kern="0" cap="all" dirty="0">
                <a:solidFill>
                  <a:srgbClr val="313644"/>
                </a:solidFill>
                <a:latin typeface="黑体"/>
                <a:cs typeface="Helvetica"/>
                <a:sym typeface="Helvetica"/>
              </a:rPr>
              <a:t>对消费扶贫结对帮扶关系。</a:t>
            </a:r>
          </a:p>
          <a:p>
            <a:pPr defTabSz="410845" hangingPunct="0"/>
            <a:r>
              <a:rPr lang="en-US" altLang="zh-CN" sz="1500" kern="0" cap="all" dirty="0">
                <a:solidFill>
                  <a:srgbClr val="313644"/>
                </a:solidFill>
                <a:latin typeface="黑体"/>
                <a:cs typeface="Helvetica"/>
                <a:sym typeface="Helvetica"/>
              </a:rPr>
              <a:t>4. </a:t>
            </a:r>
            <a:r>
              <a:rPr lang="zh-CN" altLang="zh-CN" sz="1500" kern="0" cap="all" dirty="0">
                <a:solidFill>
                  <a:srgbClr val="313644"/>
                </a:solidFill>
                <a:latin typeface="黑体"/>
                <a:cs typeface="Helvetica"/>
                <a:sym typeface="Helvetica"/>
              </a:rPr>
              <a:t>市扶贫开发领导小组办公室</a:t>
            </a:r>
            <a:r>
              <a:rPr lang="zh-CN" altLang="zh-CN" sz="1600" b="1" kern="0" cap="all" dirty="0">
                <a:solidFill>
                  <a:srgbClr val="313644"/>
                </a:solidFill>
                <a:latin typeface="黑体"/>
                <a:cs typeface="Helvetica"/>
                <a:sym typeface="Helvetica"/>
              </a:rPr>
              <a:t>《关于成立重庆市消费扶贫工作领导小组的通知》（渝扶组办发〔</a:t>
            </a:r>
            <a:r>
              <a:rPr lang="en-US" altLang="zh-CN" sz="1600" b="1" kern="0" cap="all" dirty="0">
                <a:solidFill>
                  <a:srgbClr val="313644"/>
                </a:solidFill>
                <a:latin typeface="黑体"/>
                <a:cs typeface="Helvetica"/>
                <a:sym typeface="Helvetica"/>
              </a:rPr>
              <a:t>2020</a:t>
            </a:r>
            <a:r>
              <a:rPr lang="zh-CN" altLang="zh-CN" sz="1600" b="1" kern="0" cap="all" dirty="0">
                <a:solidFill>
                  <a:srgbClr val="313644"/>
                </a:solidFill>
                <a:latin typeface="黑体"/>
                <a:cs typeface="Helvetica"/>
                <a:sym typeface="Helvetica"/>
              </a:rPr>
              <a:t>〕</a:t>
            </a:r>
            <a:r>
              <a:rPr lang="en-US" altLang="zh-CN" sz="1600" b="1" kern="0" cap="all" dirty="0">
                <a:solidFill>
                  <a:srgbClr val="313644"/>
                </a:solidFill>
                <a:latin typeface="黑体"/>
                <a:cs typeface="Helvetica"/>
                <a:sym typeface="Helvetica"/>
              </a:rPr>
              <a:t>25</a:t>
            </a:r>
            <a:r>
              <a:rPr lang="zh-CN" altLang="zh-CN" sz="1600" b="1" kern="0" cap="all" dirty="0">
                <a:solidFill>
                  <a:srgbClr val="313644"/>
                </a:solidFill>
                <a:latin typeface="黑体"/>
                <a:cs typeface="Helvetica"/>
                <a:sym typeface="Helvetica"/>
              </a:rPr>
              <a:t>号）</a:t>
            </a:r>
            <a:r>
              <a:rPr lang="zh-CN" altLang="zh-CN" sz="1500" kern="0" cap="all" dirty="0">
                <a:solidFill>
                  <a:srgbClr val="313644"/>
                </a:solidFill>
                <a:latin typeface="黑体"/>
                <a:cs typeface="Helvetica"/>
                <a:sym typeface="Helvetica"/>
              </a:rPr>
              <a:t>，组建领导小组及</a:t>
            </a:r>
            <a:r>
              <a:rPr lang="en-US" altLang="zh-CN" sz="1500" kern="0" cap="all" dirty="0">
                <a:solidFill>
                  <a:srgbClr val="313644"/>
                </a:solidFill>
                <a:latin typeface="黑体"/>
                <a:cs typeface="Helvetica"/>
                <a:sym typeface="Helvetica"/>
              </a:rPr>
              <a:t>5</a:t>
            </a:r>
            <a:r>
              <a:rPr lang="zh-CN" altLang="zh-CN" sz="1500" kern="0" cap="all" dirty="0">
                <a:solidFill>
                  <a:srgbClr val="313644"/>
                </a:solidFill>
                <a:latin typeface="黑体"/>
                <a:cs typeface="Helvetica"/>
                <a:sym typeface="Helvetica"/>
              </a:rPr>
              <a:t>个专项小组。</a:t>
            </a:r>
          </a:p>
          <a:p>
            <a:pPr defTabSz="410845" hangingPunct="0"/>
            <a:r>
              <a:rPr lang="en-US" altLang="zh-CN" sz="1500" kern="0" cap="all" dirty="0">
                <a:solidFill>
                  <a:srgbClr val="313644"/>
                </a:solidFill>
                <a:latin typeface="黑体"/>
                <a:cs typeface="Helvetica"/>
                <a:sym typeface="Helvetica"/>
              </a:rPr>
              <a:t>5. </a:t>
            </a:r>
            <a:r>
              <a:rPr lang="zh-CN" altLang="zh-CN" sz="1500" kern="0" cap="all" dirty="0">
                <a:solidFill>
                  <a:srgbClr val="313644"/>
                </a:solidFill>
                <a:latin typeface="黑体"/>
                <a:cs typeface="Helvetica"/>
                <a:sym typeface="Helvetica"/>
              </a:rPr>
              <a:t>市扶贫开发领导小组办公室</a:t>
            </a:r>
            <a:r>
              <a:rPr lang="zh-CN" altLang="zh-CN" sz="1600" b="1" kern="0" cap="all" dirty="0">
                <a:solidFill>
                  <a:srgbClr val="313644"/>
                </a:solidFill>
                <a:latin typeface="黑体"/>
                <a:cs typeface="Helvetica"/>
                <a:sym typeface="Helvetica"/>
              </a:rPr>
              <a:t>《关于开展扶贫产品认定工作的通知》（渝扶组办发〔</a:t>
            </a:r>
            <a:r>
              <a:rPr lang="en-US" altLang="zh-CN" sz="1600" b="1" kern="0" cap="all" dirty="0">
                <a:solidFill>
                  <a:srgbClr val="313644"/>
                </a:solidFill>
                <a:latin typeface="黑体"/>
                <a:cs typeface="Helvetica"/>
                <a:sym typeface="Helvetica"/>
              </a:rPr>
              <a:t>2020</a:t>
            </a:r>
            <a:r>
              <a:rPr lang="zh-CN" altLang="zh-CN" sz="1600" b="1" kern="0" cap="all" dirty="0">
                <a:solidFill>
                  <a:srgbClr val="313644"/>
                </a:solidFill>
                <a:latin typeface="黑体"/>
                <a:cs typeface="Helvetica"/>
                <a:sym typeface="Helvetica"/>
              </a:rPr>
              <a:t>〕</a:t>
            </a:r>
            <a:r>
              <a:rPr lang="en-US" altLang="zh-CN" sz="1600" b="1" kern="0" cap="all" dirty="0">
                <a:solidFill>
                  <a:srgbClr val="313644"/>
                </a:solidFill>
                <a:latin typeface="黑体"/>
                <a:cs typeface="Helvetica"/>
                <a:sym typeface="Helvetica"/>
              </a:rPr>
              <a:t>30</a:t>
            </a:r>
            <a:r>
              <a:rPr lang="zh-CN" altLang="zh-CN" sz="1600" b="1" kern="0" cap="all" dirty="0">
                <a:solidFill>
                  <a:srgbClr val="313644"/>
                </a:solidFill>
                <a:latin typeface="黑体"/>
                <a:cs typeface="Helvetica"/>
                <a:sym typeface="Helvetica"/>
              </a:rPr>
              <a:t>号）</a:t>
            </a:r>
            <a:r>
              <a:rPr lang="zh-CN" altLang="zh-CN" sz="1500" kern="0" cap="all" dirty="0">
                <a:solidFill>
                  <a:srgbClr val="313644"/>
                </a:solidFill>
                <a:latin typeface="黑体"/>
                <a:cs typeface="Helvetica"/>
                <a:sym typeface="Helvetica"/>
              </a:rPr>
              <a:t>，明确了扶贫产品认定管理的标准和流程。</a:t>
            </a:r>
          </a:p>
          <a:p>
            <a:pPr defTabSz="410845" hangingPunct="0"/>
            <a:endParaRPr lang="zh-CN" altLang="en-US" sz="1400" kern="0" cap="all" dirty="0">
              <a:solidFill>
                <a:srgbClr val="0D3E93"/>
              </a:solidFill>
              <a:latin typeface="Helvetica"/>
              <a:cs typeface="Helvetica"/>
              <a:sym typeface="Helvetica"/>
            </a:endParaRPr>
          </a:p>
        </p:txBody>
      </p:sp>
      <p:pic>
        <p:nvPicPr>
          <p:cNvPr id="39" name="图片 38"/>
          <p:cNvPicPr>
            <a:picLocks noChangeAspect="1"/>
          </p:cNvPicPr>
          <p:nvPr/>
        </p:nvPicPr>
        <p:blipFill rotWithShape="1">
          <a:blip r:embed="rId2" cstate="screen">
            <a:extLst>
              <a:ext uri="{28A0092B-C50C-407E-A947-70E740481C1C}">
                <a14:useLocalDpi xmlns:a14="http://schemas.microsoft.com/office/drawing/2010/main"/>
              </a:ext>
            </a:extLst>
          </a:blip>
          <a:srcRect l="21434" b="2440"/>
          <a:stretch/>
        </p:blipFill>
        <p:spPr>
          <a:xfrm rot="5400000">
            <a:off x="350743" y="-350737"/>
            <a:ext cx="1660727" cy="2362201"/>
          </a:xfrm>
          <a:prstGeom prst="rect">
            <a:avLst/>
          </a:prstGeom>
        </p:spPr>
      </p:pic>
      <p:sp>
        <p:nvSpPr>
          <p:cNvPr id="41" name="TextBox 40"/>
          <p:cNvSpPr txBox="1"/>
          <p:nvPr/>
        </p:nvSpPr>
        <p:spPr>
          <a:xfrm>
            <a:off x="1130300" y="622300"/>
            <a:ext cx="2336801" cy="984885"/>
          </a:xfrm>
          <a:prstGeom prst="rect">
            <a:avLst/>
          </a:prstGeom>
          <a:noFill/>
        </p:spPr>
        <p:txBody>
          <a:bodyPr wrap="square" lIns="91440" tIns="45720" rIns="91440" bIns="45720" rtlCol="0">
            <a:spAutoFit/>
          </a:bodyPr>
          <a:lstStyle/>
          <a:p>
            <a:pPr lvl="0"/>
            <a:r>
              <a:rPr lang="en-US" altLang="zh-CN" sz="4000" b="1" dirty="0">
                <a:solidFill>
                  <a:srgbClr val="FFC000"/>
                </a:solidFill>
              </a:rPr>
              <a:t>PART </a:t>
            </a:r>
            <a:r>
              <a:rPr lang="en-US" altLang="zh-CN" sz="4000" b="1" dirty="0" smtClean="0">
                <a:solidFill>
                  <a:srgbClr val="FFC000"/>
                </a:solidFill>
              </a:rPr>
              <a:t>05</a:t>
            </a:r>
            <a:endParaRPr lang="zh-CN" altLang="en-US" sz="4000" b="1" dirty="0">
              <a:solidFill>
                <a:srgbClr val="FFC000"/>
              </a:solidFill>
            </a:endParaRPr>
          </a:p>
          <a:p>
            <a:endParaRPr lang="zh-CN" altLang="en-US" dirty="0"/>
          </a:p>
        </p:txBody>
      </p:sp>
      <p:grpSp>
        <p:nvGrpSpPr>
          <p:cNvPr id="40" name="组合 4"/>
          <p:cNvGrpSpPr/>
          <p:nvPr/>
        </p:nvGrpSpPr>
        <p:grpSpPr>
          <a:xfrm>
            <a:off x="7254930" y="1461104"/>
            <a:ext cx="4527754" cy="4407354"/>
            <a:chOff x="5479461" y="3211795"/>
            <a:chExt cx="4734503" cy="3303250"/>
          </a:xfrm>
        </p:grpSpPr>
        <p:sp>
          <p:nvSpPr>
            <p:cNvPr id="43" name="等腰三角形 42"/>
            <p:cNvSpPr/>
            <p:nvPr/>
          </p:nvSpPr>
          <p:spPr>
            <a:xfrm>
              <a:off x="5479461" y="4752444"/>
              <a:ext cx="2117775" cy="1762601"/>
            </a:xfrm>
            <a:prstGeom prst="triangle">
              <a:avLst/>
            </a:prstGeom>
            <a:solidFill>
              <a:srgbClr val="FFB80D"/>
            </a:solidFill>
            <a:ln w="28575">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等腰三角形 43"/>
            <p:cNvSpPr/>
            <p:nvPr/>
          </p:nvSpPr>
          <p:spPr>
            <a:xfrm>
              <a:off x="6140339" y="3762337"/>
              <a:ext cx="2713831" cy="2752708"/>
            </a:xfrm>
            <a:prstGeom prst="triangle">
              <a:avLst/>
            </a:prstGeom>
            <a:solidFill>
              <a:srgbClr val="22374C"/>
            </a:solidFill>
            <a:ln w="28575">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44"/>
            <p:cNvSpPr/>
            <p:nvPr/>
          </p:nvSpPr>
          <p:spPr>
            <a:xfrm>
              <a:off x="6957365" y="3211795"/>
              <a:ext cx="3256599" cy="3303250"/>
            </a:xfrm>
            <a:prstGeom prst="triangle">
              <a:avLst/>
            </a:prstGeom>
            <a:solidFill>
              <a:srgbClr val="FF9900"/>
            </a:solidFill>
            <a:ln w="28575">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184023714"/>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Shape 210"/>
          <p:cNvSpPr/>
          <p:nvPr/>
        </p:nvSpPr>
        <p:spPr>
          <a:xfrm>
            <a:off x="8889843" y="138561"/>
            <a:ext cx="2231567" cy="635001"/>
          </a:xfrm>
          <a:prstGeom prst="rect">
            <a:avLst/>
          </a:prstGeom>
          <a:solidFill>
            <a:srgbClr val="FFFFFF"/>
          </a:solidFill>
          <a:ln w="12700">
            <a:miter lim="400000"/>
          </a:ln>
        </p:spPr>
        <p:txBody>
          <a:bodyPr lIns="35719" tIns="35719" rIns="35719" bIns="35719" anchor="ctr"/>
          <a:lstStyle/>
          <a:p>
            <a:pPr algn="ctr" defTabSz="410845" hangingPunct="0">
              <a:defRPr sz="3200" cap="none">
                <a:solidFill>
                  <a:srgbClr val="FFFFFF"/>
                </a:solidFill>
                <a:latin typeface="+mn-lt"/>
                <a:ea typeface="+mn-ea"/>
                <a:cs typeface="+mn-cs"/>
                <a:sym typeface="Helvetica Light"/>
              </a:defRPr>
            </a:pPr>
            <a:endParaRPr sz="1600" kern="0">
              <a:solidFill>
                <a:srgbClr val="FFFFFF"/>
              </a:solidFill>
              <a:cs typeface="Helvetica"/>
              <a:sym typeface="Helvetica Light"/>
            </a:endParaRPr>
          </a:p>
        </p:txBody>
      </p:sp>
      <p:sp>
        <p:nvSpPr>
          <p:cNvPr id="211" name="Shape 211"/>
          <p:cNvSpPr>
            <a:spLocks noGrp="1"/>
          </p:cNvSpPr>
          <p:nvPr>
            <p:ph type="ctrTitle"/>
          </p:nvPr>
        </p:nvSpPr>
        <p:spPr>
          <a:xfrm rot="16200000">
            <a:off x="10280422" y="3008960"/>
            <a:ext cx="1887958" cy="886820"/>
          </a:xfrm>
          <a:prstGeom prst="rect">
            <a:avLst/>
          </a:prstGeom>
        </p:spPr>
        <p:txBody>
          <a:bodyPr vert="eaVert"/>
          <a:lstStyle/>
          <a:p>
            <a:r>
              <a:rPr lang="en-US" altLang="zh-CN" dirty="0" smtClean="0"/>
              <a:t/>
            </a:r>
            <a:br>
              <a:rPr lang="en-US" altLang="zh-CN" dirty="0" smtClean="0"/>
            </a:br>
            <a:endParaRPr dirty="0"/>
          </a:p>
        </p:txBody>
      </p:sp>
      <p:sp>
        <p:nvSpPr>
          <p:cNvPr id="212" name="Shape 212"/>
          <p:cNvSpPr/>
          <p:nvPr/>
        </p:nvSpPr>
        <p:spPr>
          <a:xfrm flipV="1">
            <a:off x="11655134" y="1314892"/>
            <a:ext cx="1" cy="4360415"/>
          </a:xfrm>
          <a:prstGeom prst="line">
            <a:avLst/>
          </a:prstGeom>
          <a:ln w="76200">
            <a:solidFill>
              <a:srgbClr val="FFB80D"/>
            </a:solidFill>
            <a:miter lim="400000"/>
          </a:ln>
        </p:spPr>
        <p:txBody>
          <a:bodyPr lIns="35719" tIns="35719" rIns="35719" bIns="35719" anchor="ctr"/>
          <a:lstStyle/>
          <a:p>
            <a:pPr algn="ctr" defTabSz="410845" hangingPunct="0">
              <a:defRPr sz="3200" cap="none">
                <a:solidFill>
                  <a:srgbClr val="000000"/>
                </a:solidFill>
                <a:latin typeface="+mn-lt"/>
                <a:ea typeface="+mn-ea"/>
                <a:cs typeface="+mn-cs"/>
                <a:sym typeface="Helvetica Light"/>
              </a:defRPr>
            </a:pPr>
            <a:endParaRPr sz="1600" kern="0">
              <a:solidFill>
                <a:srgbClr val="000000"/>
              </a:solidFill>
              <a:cs typeface="Helvetica"/>
              <a:sym typeface="Helvetica Light"/>
            </a:endParaRPr>
          </a:p>
        </p:txBody>
      </p:sp>
      <p:sp>
        <p:nvSpPr>
          <p:cNvPr id="213" name="Shape 213"/>
          <p:cNvSpPr/>
          <p:nvPr/>
        </p:nvSpPr>
        <p:spPr>
          <a:xfrm>
            <a:off x="11772900" y="1308100"/>
            <a:ext cx="521296" cy="4360414"/>
          </a:xfrm>
          <a:prstGeom prst="rect">
            <a:avLst/>
          </a:prstGeom>
          <a:solidFill>
            <a:srgbClr val="FFB80D"/>
          </a:solidFill>
          <a:ln w="12700">
            <a:miter lim="400000"/>
          </a:ln>
        </p:spPr>
        <p:txBody>
          <a:bodyPr lIns="35719" tIns="35719" rIns="35719" bIns="35719" anchor="ctr"/>
          <a:lstStyle/>
          <a:p>
            <a:pPr algn="ctr" defTabSz="410845" hangingPunct="0">
              <a:defRPr sz="3200" cap="none">
                <a:solidFill>
                  <a:srgbClr val="FFFFFF"/>
                </a:solidFill>
                <a:latin typeface="+mn-lt"/>
                <a:ea typeface="+mn-ea"/>
                <a:cs typeface="+mn-cs"/>
                <a:sym typeface="Helvetica Light"/>
              </a:defRPr>
            </a:pPr>
            <a:endParaRPr sz="1600" kern="0">
              <a:solidFill>
                <a:srgbClr val="FFFFFF"/>
              </a:solidFill>
              <a:cs typeface="Helvetica"/>
              <a:sym typeface="Helvetica Light"/>
            </a:endParaRPr>
          </a:p>
        </p:txBody>
      </p:sp>
      <p:sp>
        <p:nvSpPr>
          <p:cNvPr id="214" name="Shape 214"/>
          <p:cNvSpPr/>
          <p:nvPr/>
        </p:nvSpPr>
        <p:spPr>
          <a:xfrm>
            <a:off x="351234" y="82416"/>
            <a:ext cx="4199236" cy="6523286"/>
          </a:xfrm>
          <a:prstGeom prst="rect">
            <a:avLst/>
          </a:prstGeom>
          <a:solidFill>
            <a:srgbClr val="FFFFFF"/>
          </a:solidFill>
          <a:ln w="12700">
            <a:miter lim="400000"/>
          </a:ln>
        </p:spPr>
        <p:txBody>
          <a:bodyPr lIns="35719" tIns="35719" rIns="35719" bIns="35719" anchor="ctr"/>
          <a:lstStyle/>
          <a:p>
            <a:pPr algn="ctr" defTabSz="410845" hangingPunct="0">
              <a:defRPr sz="3200" cap="none">
                <a:solidFill>
                  <a:srgbClr val="FFFFFF"/>
                </a:solidFill>
                <a:latin typeface="+mn-lt"/>
                <a:ea typeface="+mn-ea"/>
                <a:cs typeface="+mn-cs"/>
                <a:sym typeface="Helvetica Light"/>
              </a:defRPr>
            </a:pPr>
            <a:endParaRPr sz="1600" kern="0">
              <a:solidFill>
                <a:srgbClr val="FFFFFF"/>
              </a:solidFill>
              <a:cs typeface="Helvetica"/>
              <a:sym typeface="Helvetica Light"/>
            </a:endParaRPr>
          </a:p>
        </p:txBody>
      </p:sp>
      <p:grpSp>
        <p:nvGrpSpPr>
          <p:cNvPr id="195" name="Group 1941"/>
          <p:cNvGrpSpPr/>
          <p:nvPr/>
        </p:nvGrpSpPr>
        <p:grpSpPr>
          <a:xfrm>
            <a:off x="-2125993" y="754094"/>
            <a:ext cx="6089776" cy="6103907"/>
            <a:chOff x="169103" y="0"/>
            <a:chExt cx="4118890" cy="4657499"/>
          </a:xfrm>
        </p:grpSpPr>
        <p:sp>
          <p:nvSpPr>
            <p:cNvPr id="196" name="Shape 1901"/>
            <p:cNvSpPr/>
            <p:nvPr/>
          </p:nvSpPr>
          <p:spPr>
            <a:xfrm>
              <a:off x="299487" y="89512"/>
              <a:ext cx="3871835" cy="447080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no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FFFFFF"/>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197" name="Shape 1902"/>
            <p:cNvSpPr/>
            <p:nvPr/>
          </p:nvSpPr>
          <p:spPr>
            <a:xfrm>
              <a:off x="1299261" y="641103"/>
              <a:ext cx="2885785" cy="336082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10663"/>
                  </a:lnTo>
                  <a:lnTo>
                    <a:pt x="0" y="0"/>
                  </a:lnTo>
                  <a:close/>
                </a:path>
              </a:pathLst>
            </a:custGeom>
            <a:no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000000"/>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198" name="Shape 1903"/>
            <p:cNvSpPr/>
            <p:nvPr/>
          </p:nvSpPr>
          <p:spPr>
            <a:xfrm>
              <a:off x="312541" y="654975"/>
              <a:ext cx="2896690" cy="3337614"/>
            </a:xfrm>
            <a:custGeom>
              <a:avLst/>
              <a:gdLst/>
              <a:ahLst/>
              <a:cxnLst>
                <a:cxn ang="0">
                  <a:pos x="wd2" y="hd2"/>
                </a:cxn>
                <a:cxn ang="5400000">
                  <a:pos x="wd2" y="hd2"/>
                </a:cxn>
                <a:cxn ang="10800000">
                  <a:pos x="wd2" y="hd2"/>
                </a:cxn>
                <a:cxn ang="16200000">
                  <a:pos x="wd2" y="hd2"/>
                </a:cxn>
              </a:cxnLst>
              <a:rect l="0" t="0" r="r" b="b"/>
              <a:pathLst>
                <a:path w="21600" h="21600" extrusionOk="0">
                  <a:moveTo>
                    <a:pt x="0" y="10755"/>
                  </a:moveTo>
                  <a:lnTo>
                    <a:pt x="21544" y="0"/>
                  </a:lnTo>
                  <a:lnTo>
                    <a:pt x="21600" y="21600"/>
                  </a:lnTo>
                  <a:lnTo>
                    <a:pt x="0" y="10755"/>
                  </a:lnTo>
                  <a:close/>
                </a:path>
              </a:pathLst>
            </a:custGeom>
            <a:no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000000"/>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199" name="Shape 1904"/>
            <p:cNvSpPr/>
            <p:nvPr/>
          </p:nvSpPr>
          <p:spPr>
            <a:xfrm>
              <a:off x="1291288" y="1753598"/>
              <a:ext cx="1923360" cy="1128273"/>
            </a:xfrm>
            <a:prstGeom prst="line">
              <a:avLst/>
            </a:prstGeom>
            <a:no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000000"/>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200" name="Shape 1905"/>
            <p:cNvSpPr/>
            <p:nvPr/>
          </p:nvSpPr>
          <p:spPr>
            <a:xfrm>
              <a:off x="2254862" y="1200526"/>
              <a:ext cx="1" cy="2246528"/>
            </a:xfrm>
            <a:prstGeom prst="line">
              <a:avLst/>
            </a:prstGeom>
            <a:no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000000"/>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201" name="Shape 1906"/>
            <p:cNvSpPr/>
            <p:nvPr/>
          </p:nvSpPr>
          <p:spPr>
            <a:xfrm>
              <a:off x="2235195" y="84596"/>
              <a:ext cx="1923195" cy="3358825"/>
            </a:xfrm>
            <a:prstGeom prst="line">
              <a:avLst/>
            </a:prstGeom>
            <a:no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000000"/>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202" name="Shape 1907"/>
            <p:cNvSpPr/>
            <p:nvPr/>
          </p:nvSpPr>
          <p:spPr>
            <a:xfrm flipV="1">
              <a:off x="296625" y="95275"/>
              <a:ext cx="1932812" cy="3338221"/>
            </a:xfrm>
            <a:prstGeom prst="line">
              <a:avLst/>
            </a:prstGeom>
            <a:no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000000"/>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203" name="Shape 1908"/>
            <p:cNvSpPr/>
            <p:nvPr/>
          </p:nvSpPr>
          <p:spPr>
            <a:xfrm flipV="1">
              <a:off x="1318856" y="1750911"/>
              <a:ext cx="1927228" cy="1"/>
            </a:xfrm>
            <a:prstGeom prst="line">
              <a:avLst/>
            </a:prstGeom>
            <a:no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000000"/>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204" name="Shape 1909"/>
            <p:cNvSpPr/>
            <p:nvPr/>
          </p:nvSpPr>
          <p:spPr>
            <a:xfrm flipV="1">
              <a:off x="1310610" y="2896871"/>
              <a:ext cx="1861880" cy="1"/>
            </a:xfrm>
            <a:prstGeom prst="line">
              <a:avLst/>
            </a:prstGeom>
            <a:no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000000"/>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205" name="Shape 1910"/>
            <p:cNvSpPr/>
            <p:nvPr/>
          </p:nvSpPr>
          <p:spPr>
            <a:xfrm>
              <a:off x="313192" y="1207130"/>
              <a:ext cx="3847322" cy="3331065"/>
            </a:xfrm>
            <a:custGeom>
              <a:avLst/>
              <a:gdLst/>
              <a:ahLst/>
              <a:cxnLst>
                <a:cxn ang="0">
                  <a:pos x="wd2" y="hd2"/>
                </a:cxn>
                <a:cxn ang="5400000">
                  <a:pos x="wd2" y="hd2"/>
                </a:cxn>
                <a:cxn ang="10800000">
                  <a:pos x="wd2" y="hd2"/>
                </a:cxn>
                <a:cxn ang="16200000">
                  <a:pos x="wd2" y="hd2"/>
                </a:cxn>
              </a:cxnLst>
              <a:rect l="0" t="0" r="r" b="b"/>
              <a:pathLst>
                <a:path w="21600" h="21600" extrusionOk="0">
                  <a:moveTo>
                    <a:pt x="10811" y="21600"/>
                  </a:moveTo>
                  <a:lnTo>
                    <a:pt x="21600" y="0"/>
                  </a:lnTo>
                  <a:lnTo>
                    <a:pt x="0" y="0"/>
                  </a:lnTo>
                  <a:lnTo>
                    <a:pt x="10811" y="21600"/>
                  </a:lnTo>
                  <a:close/>
                </a:path>
              </a:pathLst>
            </a:custGeom>
            <a:no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000000"/>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206" name="Shape 1911"/>
            <p:cNvSpPr/>
            <p:nvPr/>
          </p:nvSpPr>
          <p:spPr>
            <a:xfrm flipV="1">
              <a:off x="1282068" y="1760639"/>
              <a:ext cx="1921322" cy="1125638"/>
            </a:xfrm>
            <a:prstGeom prst="line">
              <a:avLst/>
            </a:prstGeom>
            <a:no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000000"/>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207" name="Shape 1912"/>
            <p:cNvSpPr/>
            <p:nvPr/>
          </p:nvSpPr>
          <p:spPr>
            <a:xfrm>
              <a:off x="1495505" y="509932"/>
              <a:ext cx="1221188" cy="36418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4171"/>
                  </a:lnTo>
                  <a:lnTo>
                    <a:pt x="21600" y="17315"/>
                  </a:lnTo>
                  <a:lnTo>
                    <a:pt x="825" y="21600"/>
                  </a:lnTo>
                </a:path>
              </a:pathLst>
            </a:custGeom>
            <a:no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000000"/>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208" name="Shape 1913"/>
            <p:cNvSpPr/>
            <p:nvPr/>
          </p:nvSpPr>
          <p:spPr>
            <a:xfrm flipH="1">
              <a:off x="323848" y="3427793"/>
              <a:ext cx="3845137" cy="1"/>
            </a:xfrm>
            <a:prstGeom prst="line">
              <a:avLst/>
            </a:prstGeom>
            <a:no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000000"/>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209" name="Shape 1914"/>
            <p:cNvSpPr/>
            <p:nvPr/>
          </p:nvSpPr>
          <p:spPr>
            <a:xfrm>
              <a:off x="1772231" y="507136"/>
              <a:ext cx="1203549" cy="3610431"/>
            </a:xfrm>
            <a:custGeom>
              <a:avLst/>
              <a:gdLst/>
              <a:ahLst/>
              <a:cxnLst>
                <a:cxn ang="0">
                  <a:pos x="wd2" y="hd2"/>
                </a:cxn>
                <a:cxn ang="5400000">
                  <a:pos x="wd2" y="hd2"/>
                </a:cxn>
                <a:cxn ang="10800000">
                  <a:pos x="wd2" y="hd2"/>
                </a:cxn>
                <a:cxn ang="16200000">
                  <a:pos x="wd2" y="hd2"/>
                </a:cxn>
              </a:cxnLst>
              <a:rect l="0" t="0" r="r" b="b"/>
              <a:pathLst>
                <a:path w="21600" h="21600" extrusionOk="0">
                  <a:moveTo>
                    <a:pt x="21343" y="0"/>
                  </a:moveTo>
                  <a:lnTo>
                    <a:pt x="0" y="4187"/>
                  </a:lnTo>
                  <a:lnTo>
                    <a:pt x="0" y="17481"/>
                  </a:lnTo>
                  <a:lnTo>
                    <a:pt x="21600" y="21600"/>
                  </a:lnTo>
                </a:path>
              </a:pathLst>
            </a:custGeom>
            <a:no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000000"/>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63" name="Shape 1915"/>
            <p:cNvSpPr/>
            <p:nvPr/>
          </p:nvSpPr>
          <p:spPr>
            <a:xfrm>
              <a:off x="1028096" y="785764"/>
              <a:ext cx="1" cy="3079680"/>
            </a:xfrm>
            <a:prstGeom prst="line">
              <a:avLst/>
            </a:prstGeom>
            <a:no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000000"/>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64" name="Shape 1916"/>
            <p:cNvSpPr/>
            <p:nvPr/>
          </p:nvSpPr>
          <p:spPr>
            <a:xfrm flipH="1">
              <a:off x="3461775" y="797282"/>
              <a:ext cx="170" cy="3056827"/>
            </a:xfrm>
            <a:prstGeom prst="line">
              <a:avLst/>
            </a:prstGeom>
            <a:no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000000"/>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65" name="Shape 1917"/>
            <p:cNvSpPr/>
            <p:nvPr/>
          </p:nvSpPr>
          <p:spPr>
            <a:xfrm>
              <a:off x="1020241" y="1356270"/>
              <a:ext cx="3153562" cy="108616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3247" y="0"/>
                  </a:lnTo>
                  <a:lnTo>
                    <a:pt x="21600" y="14292"/>
                  </a:lnTo>
                </a:path>
              </a:pathLst>
            </a:custGeom>
            <a:no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000000"/>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66" name="Shape 1918"/>
            <p:cNvSpPr/>
            <p:nvPr/>
          </p:nvSpPr>
          <p:spPr>
            <a:xfrm>
              <a:off x="303881" y="1346793"/>
              <a:ext cx="3161523" cy="1092164"/>
            </a:xfrm>
            <a:custGeom>
              <a:avLst/>
              <a:gdLst/>
              <a:ahLst/>
              <a:cxnLst>
                <a:cxn ang="0">
                  <a:pos x="wd2" y="hd2"/>
                </a:cxn>
                <a:cxn ang="5400000">
                  <a:pos x="wd2" y="hd2"/>
                </a:cxn>
                <a:cxn ang="10800000">
                  <a:pos x="wd2" y="hd2"/>
                </a:cxn>
                <a:cxn ang="16200000">
                  <a:pos x="wd2" y="hd2"/>
                </a:cxn>
              </a:cxnLst>
              <a:rect l="0" t="0" r="r" b="b"/>
              <a:pathLst>
                <a:path w="21600" h="21600" extrusionOk="0">
                  <a:moveTo>
                    <a:pt x="0" y="13796"/>
                  </a:moveTo>
                  <a:lnTo>
                    <a:pt x="8235" y="0"/>
                  </a:lnTo>
                  <a:lnTo>
                    <a:pt x="21600" y="21600"/>
                  </a:lnTo>
                </a:path>
              </a:pathLst>
            </a:custGeom>
            <a:no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000000"/>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67" name="Shape 1919"/>
            <p:cNvSpPr/>
            <p:nvPr/>
          </p:nvSpPr>
          <p:spPr>
            <a:xfrm>
              <a:off x="1020437" y="2179489"/>
              <a:ext cx="3150814" cy="11315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3239" y="21600"/>
                  </a:lnTo>
                  <a:lnTo>
                    <a:pt x="21600" y="8062"/>
                  </a:lnTo>
                </a:path>
              </a:pathLst>
            </a:custGeom>
            <a:no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000000"/>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68" name="Shape 1920"/>
            <p:cNvSpPr/>
            <p:nvPr/>
          </p:nvSpPr>
          <p:spPr>
            <a:xfrm>
              <a:off x="290084" y="2213511"/>
              <a:ext cx="3165745" cy="1070846"/>
            </a:xfrm>
            <a:custGeom>
              <a:avLst/>
              <a:gdLst/>
              <a:ahLst/>
              <a:cxnLst>
                <a:cxn ang="0">
                  <a:pos x="wd2" y="hd2"/>
                </a:cxn>
                <a:cxn ang="5400000">
                  <a:pos x="wd2" y="hd2"/>
                </a:cxn>
                <a:cxn ang="10800000">
                  <a:pos x="wd2" y="hd2"/>
                </a:cxn>
                <a:cxn ang="16200000">
                  <a:pos x="wd2" y="hd2"/>
                </a:cxn>
              </a:cxnLst>
              <a:rect l="0" t="0" r="r" b="b"/>
              <a:pathLst>
                <a:path w="21600" h="21600" extrusionOk="0">
                  <a:moveTo>
                    <a:pt x="0" y="7412"/>
                  </a:moveTo>
                  <a:lnTo>
                    <a:pt x="8330" y="21600"/>
                  </a:lnTo>
                  <a:lnTo>
                    <a:pt x="21600" y="0"/>
                  </a:lnTo>
                </a:path>
              </a:pathLst>
            </a:custGeom>
            <a:no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000000"/>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69" name="Shape 1921"/>
            <p:cNvSpPr/>
            <p:nvPr/>
          </p:nvSpPr>
          <p:spPr>
            <a:xfrm>
              <a:off x="1294451" y="1190245"/>
              <a:ext cx="1891711" cy="167235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981" y="0"/>
                  </a:lnTo>
                  <a:lnTo>
                    <a:pt x="21600" y="21481"/>
                  </a:lnTo>
                </a:path>
              </a:pathLst>
            </a:custGeom>
            <a:no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000000"/>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70" name="Shape 1922"/>
            <p:cNvSpPr/>
            <p:nvPr/>
          </p:nvSpPr>
          <p:spPr>
            <a:xfrm>
              <a:off x="1288246" y="1778950"/>
              <a:ext cx="1912902" cy="166022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43" y="21600"/>
                  </a:lnTo>
                  <a:lnTo>
                    <a:pt x="21600" y="132"/>
                  </a:lnTo>
                </a:path>
              </a:pathLst>
            </a:custGeom>
            <a:no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000000"/>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71" name="Shape 1923"/>
            <p:cNvSpPr/>
            <p:nvPr/>
          </p:nvSpPr>
          <p:spPr>
            <a:xfrm>
              <a:off x="2123176" y="3315566"/>
              <a:ext cx="224455" cy="224455"/>
            </a:xfrm>
            <a:prstGeom prst="ellipse">
              <a:avLst/>
            </a:prstGeom>
            <a:solidFill>
              <a:srgbClr val="FFFFFF"/>
            </a:solid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FFFFFF"/>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72" name="Shape 1924"/>
            <p:cNvSpPr/>
            <p:nvPr/>
          </p:nvSpPr>
          <p:spPr>
            <a:xfrm>
              <a:off x="3069091" y="1651781"/>
              <a:ext cx="224456" cy="224455"/>
            </a:xfrm>
            <a:prstGeom prst="ellipse">
              <a:avLst/>
            </a:prstGeom>
            <a:solidFill>
              <a:srgbClr val="FFFFFF"/>
            </a:solid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FFFFFF"/>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73" name="Shape 1925"/>
            <p:cNvSpPr/>
            <p:nvPr/>
          </p:nvSpPr>
          <p:spPr>
            <a:xfrm>
              <a:off x="2130332" y="1104212"/>
              <a:ext cx="224456" cy="224455"/>
            </a:xfrm>
            <a:prstGeom prst="ellipse">
              <a:avLst/>
            </a:prstGeom>
            <a:solidFill>
              <a:srgbClr val="FFFFFF"/>
            </a:solid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FFFFFF"/>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74" name="Shape 1926"/>
            <p:cNvSpPr/>
            <p:nvPr/>
          </p:nvSpPr>
          <p:spPr>
            <a:xfrm>
              <a:off x="1178520" y="1633792"/>
              <a:ext cx="224455" cy="224455"/>
            </a:xfrm>
            <a:prstGeom prst="ellipse">
              <a:avLst/>
            </a:prstGeom>
            <a:solidFill>
              <a:srgbClr val="FFFFFF"/>
            </a:solid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FFFFFF"/>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75" name="Shape 1927"/>
            <p:cNvSpPr/>
            <p:nvPr/>
          </p:nvSpPr>
          <p:spPr>
            <a:xfrm>
              <a:off x="1192833" y="2778829"/>
              <a:ext cx="224456" cy="224455"/>
            </a:xfrm>
            <a:prstGeom prst="ellipse">
              <a:avLst/>
            </a:prstGeom>
            <a:solidFill>
              <a:srgbClr val="FFFFFF"/>
            </a:solid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FFFFFF"/>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76" name="Shape 1928"/>
            <p:cNvSpPr/>
            <p:nvPr/>
          </p:nvSpPr>
          <p:spPr>
            <a:xfrm>
              <a:off x="3074990" y="2771673"/>
              <a:ext cx="224455" cy="224455"/>
            </a:xfrm>
            <a:prstGeom prst="ellipse">
              <a:avLst/>
            </a:prstGeom>
            <a:solidFill>
              <a:srgbClr val="FFFFFF"/>
            </a:solid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FFFFFF"/>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77" name="Shape 1929"/>
            <p:cNvSpPr/>
            <p:nvPr/>
          </p:nvSpPr>
          <p:spPr>
            <a:xfrm>
              <a:off x="4052350" y="1104212"/>
              <a:ext cx="224456" cy="224455"/>
            </a:xfrm>
            <a:prstGeom prst="ellipse">
              <a:avLst/>
            </a:prstGeom>
            <a:solidFill>
              <a:srgbClr val="FFFFFF"/>
            </a:solid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FFFFFF"/>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78" name="Shape 1930"/>
            <p:cNvSpPr/>
            <p:nvPr/>
          </p:nvSpPr>
          <p:spPr>
            <a:xfrm>
              <a:off x="4063539" y="2191427"/>
              <a:ext cx="224455" cy="224456"/>
            </a:xfrm>
            <a:prstGeom prst="ellipse">
              <a:avLst/>
            </a:prstGeom>
            <a:solidFill>
              <a:srgbClr val="FFFFFF"/>
            </a:solid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FFFFFF"/>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79" name="Shape 1931"/>
            <p:cNvSpPr/>
            <p:nvPr/>
          </p:nvSpPr>
          <p:spPr>
            <a:xfrm>
              <a:off x="4052350" y="3291261"/>
              <a:ext cx="224456" cy="224455"/>
            </a:xfrm>
            <a:prstGeom prst="ellipse">
              <a:avLst/>
            </a:prstGeom>
            <a:solidFill>
              <a:srgbClr val="FFFFFF"/>
            </a:solid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FFFFFF"/>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80" name="Shape 1932"/>
            <p:cNvSpPr/>
            <p:nvPr/>
          </p:nvSpPr>
          <p:spPr>
            <a:xfrm>
              <a:off x="2123176" y="4433044"/>
              <a:ext cx="224455" cy="224456"/>
            </a:xfrm>
            <a:prstGeom prst="ellipse">
              <a:avLst/>
            </a:prstGeom>
            <a:solidFill>
              <a:srgbClr val="FFFFFF"/>
            </a:solid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FFFFFF"/>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81" name="Shape 1933"/>
            <p:cNvSpPr/>
            <p:nvPr/>
          </p:nvSpPr>
          <p:spPr>
            <a:xfrm>
              <a:off x="201158" y="3298341"/>
              <a:ext cx="224455" cy="224456"/>
            </a:xfrm>
            <a:prstGeom prst="ellipse">
              <a:avLst/>
            </a:prstGeom>
            <a:solidFill>
              <a:srgbClr val="FFFFFF"/>
            </a:solid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FFFFFF"/>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82" name="Shape 1934"/>
            <p:cNvSpPr/>
            <p:nvPr/>
          </p:nvSpPr>
          <p:spPr>
            <a:xfrm>
              <a:off x="201158" y="1104491"/>
              <a:ext cx="224455" cy="224455"/>
            </a:xfrm>
            <a:prstGeom prst="ellipse">
              <a:avLst/>
            </a:prstGeom>
            <a:solidFill>
              <a:srgbClr val="FFFFFF"/>
            </a:solid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FFFFFF"/>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83" name="Shape 1935"/>
            <p:cNvSpPr/>
            <p:nvPr/>
          </p:nvSpPr>
          <p:spPr>
            <a:xfrm>
              <a:off x="169103" y="2212689"/>
              <a:ext cx="224455" cy="224455"/>
            </a:xfrm>
            <a:prstGeom prst="ellipse">
              <a:avLst/>
            </a:prstGeom>
            <a:solidFill>
              <a:srgbClr val="FFFFFF"/>
            </a:solid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FFFFFF"/>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84" name="Shape 1936"/>
            <p:cNvSpPr/>
            <p:nvPr/>
          </p:nvSpPr>
          <p:spPr>
            <a:xfrm>
              <a:off x="2112892" y="0"/>
              <a:ext cx="224456" cy="224455"/>
            </a:xfrm>
            <a:prstGeom prst="ellipse">
              <a:avLst/>
            </a:prstGeom>
            <a:solidFill>
              <a:srgbClr val="FFFFFF"/>
            </a:solid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FFFFFF"/>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85" name="Shape 1937"/>
            <p:cNvSpPr/>
            <p:nvPr/>
          </p:nvSpPr>
          <p:spPr>
            <a:xfrm>
              <a:off x="3089319" y="531888"/>
              <a:ext cx="224456" cy="224456"/>
            </a:xfrm>
            <a:prstGeom prst="ellipse">
              <a:avLst/>
            </a:prstGeom>
            <a:solidFill>
              <a:srgbClr val="FFFFFF"/>
            </a:solid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FFFFFF"/>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86" name="Shape 1938"/>
            <p:cNvSpPr/>
            <p:nvPr/>
          </p:nvSpPr>
          <p:spPr>
            <a:xfrm>
              <a:off x="1175709" y="531888"/>
              <a:ext cx="224456" cy="224456"/>
            </a:xfrm>
            <a:prstGeom prst="ellipse">
              <a:avLst/>
            </a:prstGeom>
            <a:solidFill>
              <a:srgbClr val="FFFFFF"/>
            </a:solid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FFFFFF"/>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87" name="Shape 1939"/>
            <p:cNvSpPr/>
            <p:nvPr/>
          </p:nvSpPr>
          <p:spPr>
            <a:xfrm>
              <a:off x="1175709" y="3893040"/>
              <a:ext cx="224456" cy="224456"/>
            </a:xfrm>
            <a:prstGeom prst="ellipse">
              <a:avLst/>
            </a:prstGeom>
            <a:solidFill>
              <a:srgbClr val="FFFFFF"/>
            </a:solid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FFFFFF"/>
                  </a:solidFill>
                  <a:latin typeface="+mn-lt"/>
                  <a:ea typeface="+mn-ea"/>
                  <a:cs typeface="+mn-cs"/>
                  <a:sym typeface="Helvetica Light"/>
                </a:defRPr>
              </a:pPr>
              <a:endParaRPr sz="1600" kern="0">
                <a:solidFill>
                  <a:srgbClr val="FFFFFF">
                    <a:lumMod val="50000"/>
                  </a:srgbClr>
                </a:solidFill>
                <a:cs typeface="Helvetica"/>
                <a:sym typeface="Helvetica Light"/>
              </a:endParaRPr>
            </a:p>
          </p:txBody>
        </p:sp>
        <p:sp>
          <p:nvSpPr>
            <p:cNvPr id="388" name="Shape 1940"/>
            <p:cNvSpPr/>
            <p:nvPr/>
          </p:nvSpPr>
          <p:spPr>
            <a:xfrm>
              <a:off x="3084565" y="3895837"/>
              <a:ext cx="224455" cy="224456"/>
            </a:xfrm>
            <a:prstGeom prst="ellipse">
              <a:avLst/>
            </a:prstGeom>
            <a:solidFill>
              <a:srgbClr val="FFFFFF"/>
            </a:solidFill>
            <a:ln w="25400" cap="flat">
              <a:solidFill>
                <a:srgbClr val="DCDEE0"/>
              </a:solidFill>
              <a:prstDash val="solid"/>
              <a:miter lim="400000"/>
            </a:ln>
            <a:effectLst/>
          </p:spPr>
          <p:txBody>
            <a:bodyPr wrap="square" lIns="50800" tIns="50800" rIns="50800" bIns="50800" numCol="1" anchor="ctr">
              <a:noAutofit/>
            </a:bodyPr>
            <a:lstStyle/>
            <a:p>
              <a:pPr algn="ctr" defTabSz="412750" hangingPunct="0">
                <a:defRPr sz="3200" cap="none">
                  <a:solidFill>
                    <a:srgbClr val="FFFFFF"/>
                  </a:solidFill>
                  <a:latin typeface="+mn-lt"/>
                  <a:ea typeface="+mn-ea"/>
                  <a:cs typeface="+mn-cs"/>
                  <a:sym typeface="Helvetica Light"/>
                </a:defRPr>
              </a:pPr>
              <a:endParaRPr sz="1600" kern="0">
                <a:solidFill>
                  <a:srgbClr val="FFFFFF">
                    <a:lumMod val="50000"/>
                  </a:srgbClr>
                </a:solidFill>
                <a:cs typeface="Helvetica"/>
                <a:sym typeface="Helvetica Light"/>
              </a:endParaRPr>
            </a:p>
          </p:txBody>
        </p:sp>
      </p:grpSp>
      <p:sp>
        <p:nvSpPr>
          <p:cNvPr id="3" name="TextBox 2"/>
          <p:cNvSpPr txBox="1"/>
          <p:nvPr/>
        </p:nvSpPr>
        <p:spPr>
          <a:xfrm>
            <a:off x="4098467" y="1826277"/>
            <a:ext cx="7388803" cy="3796232"/>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19050" rtlCol="0" anchor="ctr">
            <a:spAutoFit/>
          </a:bodyPr>
          <a:lstStyle/>
          <a:p>
            <a:pPr defTabSz="410845" hangingPunct="0"/>
            <a:endParaRPr lang="zh-CN" altLang="zh-CN" sz="2000" kern="0" cap="all" dirty="0">
              <a:solidFill>
                <a:srgbClr val="000000"/>
              </a:solidFill>
              <a:latin typeface="Microsoft YaHei"/>
              <a:ea typeface="Microsoft YaHei"/>
              <a:cs typeface="Microsoft YaHei"/>
              <a:sym typeface="Helvetica"/>
            </a:endParaRPr>
          </a:p>
          <a:p>
            <a:pPr marL="285750" indent="-285750" defTabSz="410845" hangingPunct="0">
              <a:buFont typeface="Wingdings" charset="2"/>
              <a:buChar char="n"/>
            </a:pPr>
            <a:r>
              <a:rPr lang="zh-CN" altLang="zh-CN" sz="2000" kern="0" cap="all" dirty="0" smtClean="0">
                <a:solidFill>
                  <a:srgbClr val="000000"/>
                </a:solidFill>
                <a:latin typeface="Microsoft YaHei"/>
                <a:ea typeface="Microsoft YaHei"/>
                <a:cs typeface="Microsoft YaHei"/>
                <a:sym typeface="Helvetica"/>
              </a:rPr>
              <a:t>扶贫产品</a:t>
            </a:r>
            <a:r>
              <a:rPr lang="zh-CN" altLang="zh-CN" sz="2000" kern="0" cap="all" dirty="0">
                <a:solidFill>
                  <a:srgbClr val="000000"/>
                </a:solidFill>
                <a:latin typeface="Microsoft YaHei"/>
                <a:ea typeface="Microsoft YaHei"/>
                <a:cs typeface="Microsoft YaHei"/>
                <a:sym typeface="Helvetica"/>
              </a:rPr>
              <a:t>是指在我市</a:t>
            </a:r>
            <a:r>
              <a:rPr lang="en-US" altLang="zh-CN" sz="2000" kern="0" cap="all" dirty="0">
                <a:solidFill>
                  <a:srgbClr val="000000"/>
                </a:solidFill>
                <a:latin typeface="Microsoft YaHei"/>
                <a:ea typeface="Microsoft YaHei"/>
                <a:cs typeface="Microsoft YaHei"/>
                <a:sym typeface="Helvetica"/>
              </a:rPr>
              <a:t>33</a:t>
            </a:r>
            <a:r>
              <a:rPr lang="zh-CN" altLang="zh-CN" sz="2000" kern="0" cap="all" dirty="0">
                <a:solidFill>
                  <a:srgbClr val="000000"/>
                </a:solidFill>
                <a:latin typeface="Microsoft YaHei"/>
                <a:ea typeface="Microsoft YaHei"/>
                <a:cs typeface="Microsoft YaHei"/>
                <a:sym typeface="Helvetica"/>
              </a:rPr>
              <a:t>个有扶贫开发任务的区县生产、加工、销售，通过本办法认定列入国务院扶贫办《全国扶贫产品目录》（以下简称《产品目录》）且在有效期范围内的产品</a:t>
            </a:r>
            <a:r>
              <a:rPr lang="zh-CN" altLang="zh-CN" sz="2000" kern="0" cap="all" dirty="0" smtClean="0">
                <a:solidFill>
                  <a:srgbClr val="000000"/>
                </a:solidFill>
                <a:latin typeface="Microsoft YaHei"/>
                <a:ea typeface="Microsoft YaHei"/>
                <a:cs typeface="Microsoft YaHei"/>
                <a:sym typeface="Helvetica"/>
              </a:rPr>
              <a:t>。</a:t>
            </a:r>
            <a:endParaRPr lang="en-US" altLang="zh-CN" sz="2000" kern="0" cap="all" dirty="0">
              <a:solidFill>
                <a:srgbClr val="000000"/>
              </a:solidFill>
              <a:latin typeface="Microsoft YaHei"/>
              <a:ea typeface="Microsoft YaHei"/>
              <a:cs typeface="Microsoft YaHei"/>
              <a:sym typeface="Helvetica"/>
            </a:endParaRPr>
          </a:p>
          <a:p>
            <a:pPr marL="285750" indent="-285750" defTabSz="410845" hangingPunct="0">
              <a:buFont typeface="Wingdings" charset="2"/>
              <a:buChar char="n"/>
            </a:pPr>
            <a:r>
              <a:rPr lang="zh-CN" altLang="zh-CN" sz="2000" kern="0" cap="all" dirty="0" smtClean="0">
                <a:solidFill>
                  <a:srgbClr val="000000"/>
                </a:solidFill>
                <a:latin typeface="Microsoft YaHei"/>
                <a:ea typeface="Microsoft YaHei"/>
                <a:cs typeface="Microsoft YaHei"/>
                <a:sym typeface="Helvetica"/>
              </a:rPr>
              <a:t>认</a:t>
            </a:r>
            <a:r>
              <a:rPr lang="zh-CN" altLang="zh-CN" sz="2000" kern="0" cap="all" dirty="0">
                <a:solidFill>
                  <a:srgbClr val="000000"/>
                </a:solidFill>
                <a:latin typeface="Microsoft YaHei"/>
                <a:ea typeface="Microsoft YaHei"/>
                <a:cs typeface="Microsoft YaHei"/>
                <a:sym typeface="Helvetica"/>
              </a:rPr>
              <a:t>定的扶贫产品由国家和市级相关机构、新闻媒体面向</a:t>
            </a:r>
            <a:r>
              <a:rPr lang="zh-CN" altLang="zh-CN" sz="2000" kern="0" cap="all" dirty="0" smtClean="0">
                <a:solidFill>
                  <a:srgbClr val="000000"/>
                </a:solidFill>
                <a:latin typeface="Microsoft YaHei"/>
                <a:ea typeface="Microsoft YaHei"/>
                <a:cs typeface="Microsoft YaHei"/>
                <a:sym typeface="Helvetica"/>
              </a:rPr>
              <a:t>社会推介</a:t>
            </a:r>
            <a:endParaRPr lang="en-US" altLang="zh-CN" sz="2000" kern="0" cap="all" dirty="0">
              <a:solidFill>
                <a:srgbClr val="000000"/>
              </a:solidFill>
              <a:latin typeface="Microsoft YaHei"/>
              <a:ea typeface="Microsoft YaHei"/>
              <a:cs typeface="Microsoft YaHei"/>
              <a:sym typeface="Helvetica"/>
            </a:endParaRPr>
          </a:p>
          <a:p>
            <a:pPr marL="285750" indent="-285750" defTabSz="410845" hangingPunct="0">
              <a:buFont typeface="Wingdings" charset="2"/>
              <a:buChar char="n"/>
            </a:pPr>
            <a:r>
              <a:rPr lang="zh-CN" altLang="zh-CN" sz="2000" kern="0" cap="all" dirty="0" smtClean="0">
                <a:solidFill>
                  <a:srgbClr val="000000"/>
                </a:solidFill>
                <a:latin typeface="Microsoft YaHei"/>
                <a:ea typeface="Microsoft YaHei"/>
                <a:cs typeface="Microsoft YaHei"/>
                <a:sym typeface="Helvetica"/>
              </a:rPr>
              <a:t>相关涉农企业</a:t>
            </a:r>
            <a:r>
              <a:rPr lang="zh-CN" altLang="zh-CN" sz="2000" kern="0" cap="all" dirty="0">
                <a:solidFill>
                  <a:srgbClr val="000000"/>
                </a:solidFill>
                <a:latin typeface="Microsoft YaHei"/>
                <a:ea typeface="Microsoft YaHei"/>
                <a:cs typeface="Microsoft YaHei"/>
                <a:sym typeface="Helvetica"/>
              </a:rPr>
              <a:t>、专业合作社等市场主体可纳入财政专项扶贫资金、财政涉农整合资金支持范围，享受扶贫产品优惠政策</a:t>
            </a:r>
            <a:r>
              <a:rPr lang="zh-CN" altLang="en-US" sz="2000" kern="0" cap="all" dirty="0" smtClean="0">
                <a:solidFill>
                  <a:srgbClr val="000000"/>
                </a:solidFill>
                <a:latin typeface="Microsoft YaHei"/>
                <a:ea typeface="Microsoft YaHei"/>
                <a:cs typeface="Microsoft YaHei"/>
                <a:sym typeface="Helvetica"/>
              </a:rPr>
              <a:t>。</a:t>
            </a:r>
            <a:endParaRPr lang="en-US" altLang="zh-CN" sz="2000" kern="0" cap="all" dirty="0">
              <a:solidFill>
                <a:srgbClr val="000000"/>
              </a:solidFill>
              <a:latin typeface="Microsoft YaHei"/>
              <a:ea typeface="Microsoft YaHei"/>
              <a:cs typeface="Microsoft YaHei"/>
              <a:sym typeface="Helvetica"/>
            </a:endParaRPr>
          </a:p>
          <a:p>
            <a:pPr marL="285750" indent="-285750" defTabSz="410845" hangingPunct="0">
              <a:buFont typeface="Wingdings" charset="2"/>
              <a:buChar char="n"/>
            </a:pPr>
            <a:r>
              <a:rPr lang="zh-CN" altLang="zh-CN" sz="2000" kern="0" cap="all" dirty="0" smtClean="0">
                <a:solidFill>
                  <a:srgbClr val="000000"/>
                </a:solidFill>
                <a:latin typeface="Microsoft YaHei"/>
                <a:ea typeface="Microsoft YaHei"/>
                <a:cs typeface="Microsoft YaHei"/>
                <a:sym typeface="Helvetica"/>
              </a:rPr>
              <a:t>满</a:t>
            </a:r>
            <a:r>
              <a:rPr lang="zh-CN" altLang="zh-CN" sz="2000" kern="0" cap="all" dirty="0">
                <a:solidFill>
                  <a:srgbClr val="000000"/>
                </a:solidFill>
                <a:latin typeface="Microsoft YaHei"/>
                <a:ea typeface="Microsoft YaHei"/>
                <a:cs typeface="Microsoft YaHei"/>
                <a:sym typeface="Helvetica"/>
              </a:rPr>
              <a:t>足条件的扶贫产品可优先申报使用我市扶贫类公用品牌</a:t>
            </a:r>
            <a:endParaRPr lang="en-US" altLang="zh-CN" sz="2000" kern="0" cap="all" dirty="0">
              <a:solidFill>
                <a:srgbClr val="000000"/>
              </a:solidFill>
              <a:latin typeface="Microsoft YaHei"/>
              <a:ea typeface="Microsoft YaHei"/>
              <a:cs typeface="Microsoft YaHei"/>
              <a:sym typeface="Helvetica"/>
            </a:endParaRPr>
          </a:p>
          <a:p>
            <a:pPr defTabSz="410845" hangingPunct="0"/>
            <a:r>
              <a:rPr lang="zh-CN" altLang="zh-CN" sz="2000" kern="0" cap="all" dirty="0">
                <a:solidFill>
                  <a:srgbClr val="000000"/>
                </a:solidFill>
                <a:latin typeface="Microsoft YaHei"/>
                <a:ea typeface="Microsoft YaHei"/>
                <a:cs typeface="Microsoft YaHei"/>
                <a:sym typeface="Helvetica"/>
              </a:rPr>
              <a:t>销售数据纳入消费扶贫统计范围。</a:t>
            </a:r>
            <a:endParaRPr lang="en-US" altLang="zh-CN" sz="2000" kern="0" cap="all" dirty="0">
              <a:solidFill>
                <a:srgbClr val="000000"/>
              </a:solidFill>
              <a:latin typeface="Microsoft YaHei"/>
              <a:ea typeface="Microsoft YaHei"/>
              <a:cs typeface="Microsoft YaHei"/>
              <a:sym typeface="Helvetica"/>
            </a:endParaRPr>
          </a:p>
          <a:p>
            <a:pPr defTabSz="410845" hangingPunct="0"/>
            <a:r>
              <a:rPr lang="en-US" altLang="zh-CN" sz="2000" kern="0" cap="all" dirty="0">
                <a:solidFill>
                  <a:srgbClr val="000000"/>
                </a:solidFill>
                <a:latin typeface="Microsoft YaHei"/>
                <a:ea typeface="Microsoft YaHei"/>
                <a:cs typeface="Microsoft YaHei"/>
                <a:sym typeface="Helvetica"/>
              </a:rPr>
              <a:t>                                  </a:t>
            </a:r>
            <a:r>
              <a:rPr lang="en-US" altLang="zh-CN" sz="2000" kern="0" cap="all" dirty="0" smtClean="0">
                <a:solidFill>
                  <a:srgbClr val="000000"/>
                </a:solidFill>
                <a:latin typeface="Microsoft YaHei"/>
                <a:ea typeface="Microsoft YaHei"/>
                <a:cs typeface="Microsoft YaHei"/>
                <a:sym typeface="Helvetica"/>
              </a:rPr>
              <a:t>             </a:t>
            </a:r>
            <a:r>
              <a:rPr lang="en-US" altLang="zh-CN" sz="2000" kern="0" cap="all" dirty="0">
                <a:solidFill>
                  <a:srgbClr val="000000"/>
                </a:solidFill>
                <a:latin typeface="Microsoft YaHei"/>
                <a:ea typeface="Microsoft YaHei"/>
                <a:cs typeface="Microsoft YaHei"/>
                <a:sym typeface="Helvetica"/>
              </a:rPr>
              <a:t>————</a:t>
            </a:r>
            <a:r>
              <a:rPr lang="zh-CN" altLang="en-US" sz="2000" kern="0" cap="all" dirty="0">
                <a:solidFill>
                  <a:srgbClr val="000000"/>
                </a:solidFill>
                <a:latin typeface="Microsoft YaHei"/>
                <a:ea typeface="Microsoft YaHei"/>
                <a:cs typeface="Microsoft YaHei"/>
                <a:sym typeface="Helvetica"/>
              </a:rPr>
              <a:t>渝扶组办发</a:t>
            </a:r>
            <a:r>
              <a:rPr lang="en-US" altLang="zh-CN" sz="2000" kern="0" cap="all" dirty="0">
                <a:solidFill>
                  <a:srgbClr val="000000"/>
                </a:solidFill>
                <a:latin typeface="Microsoft YaHei"/>
                <a:ea typeface="Microsoft YaHei"/>
                <a:cs typeface="Microsoft YaHei"/>
                <a:sym typeface="Helvetica"/>
              </a:rPr>
              <a:t>[2020] 32</a:t>
            </a:r>
            <a:r>
              <a:rPr lang="zh-CN" altLang="en-US" sz="2000" kern="0" cap="all" dirty="0">
                <a:solidFill>
                  <a:srgbClr val="000000"/>
                </a:solidFill>
                <a:latin typeface="Microsoft YaHei"/>
                <a:ea typeface="Microsoft YaHei"/>
                <a:cs typeface="Microsoft YaHei"/>
                <a:sym typeface="Helvetica"/>
              </a:rPr>
              <a:t>号</a:t>
            </a:r>
            <a:endParaRPr lang="zh-CN" altLang="zh-CN" sz="2000" kern="0" cap="all" dirty="0">
              <a:solidFill>
                <a:srgbClr val="000000"/>
              </a:solidFill>
              <a:latin typeface="Microsoft YaHei"/>
              <a:ea typeface="Microsoft YaHei"/>
              <a:cs typeface="Microsoft YaHei"/>
              <a:sym typeface="Helvetica"/>
            </a:endParaRPr>
          </a:p>
          <a:p>
            <a:pPr defTabSz="410845" hangingPunct="0"/>
            <a:endParaRPr lang="zh-CN" altLang="en-US" sz="2200" kern="0" cap="all" dirty="0">
              <a:solidFill>
                <a:srgbClr val="0D3E93"/>
              </a:solidFill>
              <a:latin typeface="Microsoft YaHei"/>
              <a:ea typeface="Microsoft YaHei"/>
              <a:cs typeface="Microsoft YaHei"/>
              <a:sym typeface="Helvetica"/>
            </a:endParaRPr>
          </a:p>
        </p:txBody>
      </p:sp>
      <p:pic>
        <p:nvPicPr>
          <p:cNvPr id="50" name="图片 49"/>
          <p:cNvPicPr>
            <a:picLocks noChangeAspect="1"/>
          </p:cNvPicPr>
          <p:nvPr/>
        </p:nvPicPr>
        <p:blipFill rotWithShape="1">
          <a:blip r:embed="rId2" cstate="screen">
            <a:extLst>
              <a:ext uri="{28A0092B-C50C-407E-A947-70E740481C1C}">
                <a14:useLocalDpi xmlns:a14="http://schemas.microsoft.com/office/drawing/2010/main"/>
              </a:ext>
            </a:extLst>
          </a:blip>
          <a:srcRect l="21434" b="2440"/>
          <a:stretch/>
        </p:blipFill>
        <p:spPr>
          <a:xfrm rot="5400000">
            <a:off x="350743" y="-350737"/>
            <a:ext cx="1660727" cy="2362201"/>
          </a:xfrm>
          <a:prstGeom prst="rect">
            <a:avLst/>
          </a:prstGeom>
        </p:spPr>
      </p:pic>
      <p:sp>
        <p:nvSpPr>
          <p:cNvPr id="51" name="TextBox 11"/>
          <p:cNvSpPr txBox="1"/>
          <p:nvPr/>
        </p:nvSpPr>
        <p:spPr>
          <a:xfrm>
            <a:off x="1667615" y="452403"/>
            <a:ext cx="5639770"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smtClean="0">
                <a:solidFill>
                  <a:srgbClr val="000000"/>
                </a:solidFill>
                <a:latin typeface="Microsoft YaHei"/>
                <a:ea typeface="Microsoft YaHei"/>
                <a:cs typeface="Microsoft YaHei"/>
              </a:rPr>
              <a:t>扶贫产品定义</a:t>
            </a:r>
            <a:endParaRPr lang="en-US" altLang="zh-CN" sz="3200" b="1" dirty="0">
              <a:solidFill>
                <a:srgbClr val="000000"/>
              </a:solidFill>
              <a:latin typeface="Microsoft YaHei"/>
              <a:ea typeface="Microsoft YaHei"/>
              <a:cs typeface="Microsoft YaHei"/>
            </a:endParaRPr>
          </a:p>
        </p:txBody>
      </p:sp>
    </p:spTree>
    <p:extLst>
      <p:ext uri="{BB962C8B-B14F-4D97-AF65-F5344CB8AC3E}">
        <p14:creationId xmlns:p14="http://schemas.microsoft.com/office/powerpoint/2010/main" val="321828857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2" cstate="screen">
            <a:extLst>
              <a:ext uri="{28A0092B-C50C-407E-A947-70E740481C1C}">
                <a14:useLocalDpi xmlns:a14="http://schemas.microsoft.com/office/drawing/2010/main"/>
              </a:ext>
            </a:extLst>
          </a:blip>
          <a:srcRect l="21434" b="2440"/>
          <a:stretch/>
        </p:blipFill>
        <p:spPr>
          <a:xfrm rot="5400000">
            <a:off x="338047" y="-350737"/>
            <a:ext cx="1660727" cy="2362201"/>
          </a:xfrm>
          <a:prstGeom prst="rect">
            <a:avLst/>
          </a:prstGeom>
        </p:spPr>
      </p:pic>
      <p:graphicFrame>
        <p:nvGraphicFramePr>
          <p:cNvPr id="7" name="表格 6"/>
          <p:cNvGraphicFramePr>
            <a:graphicFrameLocks noGrp="1"/>
          </p:cNvGraphicFramePr>
          <p:nvPr>
            <p:extLst>
              <p:ext uri="{D42A27DB-BD31-4B8C-83A1-F6EECF244321}">
                <p14:modId xmlns:p14="http://schemas.microsoft.com/office/powerpoint/2010/main" val="1796168361"/>
              </p:ext>
            </p:extLst>
          </p:nvPr>
        </p:nvGraphicFramePr>
        <p:xfrm>
          <a:off x="500285" y="1661467"/>
          <a:ext cx="11063969" cy="4168179"/>
        </p:xfrm>
        <a:graphic>
          <a:graphicData uri="http://schemas.openxmlformats.org/drawingml/2006/table">
            <a:tbl>
              <a:tblPr firstRow="1" bandRow="1">
                <a:tableStyleId>{5A111915-BE36-4E01-A7E5-04B1672EAD32}</a:tableStyleId>
              </a:tblPr>
              <a:tblGrid>
                <a:gridCol w="614665"/>
                <a:gridCol w="614665"/>
                <a:gridCol w="614665"/>
                <a:gridCol w="614665"/>
                <a:gridCol w="614665"/>
                <a:gridCol w="614665"/>
                <a:gridCol w="614665"/>
                <a:gridCol w="614665"/>
                <a:gridCol w="605046"/>
                <a:gridCol w="624283"/>
                <a:gridCol w="614665"/>
                <a:gridCol w="614665"/>
                <a:gridCol w="614665"/>
                <a:gridCol w="614665"/>
                <a:gridCol w="614665"/>
                <a:gridCol w="614665"/>
                <a:gridCol w="614665"/>
                <a:gridCol w="614665"/>
              </a:tblGrid>
              <a:tr h="1169059">
                <a:tc rowSpan="3">
                  <a:txBody>
                    <a:bodyPr/>
                    <a:lstStyle/>
                    <a:p>
                      <a:pPr algn="ctr">
                        <a:lnSpc>
                          <a:spcPct val="100000"/>
                        </a:lnSpc>
                        <a:spcBef>
                          <a:spcPts val="0"/>
                        </a:spcBef>
                      </a:pPr>
                      <a:r>
                        <a:rPr lang="zh-CN" altLang="en-US" sz="1600" dirty="0" smtClean="0"/>
                        <a:t>序</a:t>
                      </a:r>
                      <a:endParaRPr lang="en-US" altLang="zh-CN" sz="1600" dirty="0" smtClean="0"/>
                    </a:p>
                    <a:p>
                      <a:pPr algn="ctr">
                        <a:lnSpc>
                          <a:spcPct val="100000"/>
                        </a:lnSpc>
                        <a:spcBef>
                          <a:spcPts val="0"/>
                        </a:spcBef>
                      </a:pPr>
                      <a:r>
                        <a:rPr lang="zh-CN" altLang="en-US" sz="1600" dirty="0" smtClean="0"/>
                        <a:t>号</a:t>
                      </a:r>
                      <a:endParaRPr lang="zh-CN" altLang="en-US" sz="1600" dirty="0">
                        <a:solidFill>
                          <a:schemeClr val="bg1"/>
                        </a:solidFill>
                      </a:endParaRPr>
                    </a:p>
                  </a:txBody>
                  <a:tcPr marL="45720" marR="45720" marT="22860" marB="2286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rowSpan="3">
                  <a:txBody>
                    <a:bodyPr/>
                    <a:lstStyle/>
                    <a:p>
                      <a:pPr algn="ctr">
                        <a:lnSpc>
                          <a:spcPct val="100000"/>
                        </a:lnSpc>
                        <a:spcBef>
                          <a:spcPts val="0"/>
                        </a:spcBef>
                      </a:pPr>
                      <a:r>
                        <a:rPr lang="zh-CN" altLang="zh-CN" sz="1600" u="none" strike="noStrike" cap="all" spc="0" baseline="0" dirty="0" smtClean="0">
                          <a:ln>
                            <a:noFill/>
                          </a:ln>
                          <a:effectLst/>
                          <a:uFillTx/>
                          <a:sym typeface="Helvetica"/>
                        </a:rPr>
                        <a:t>区</a:t>
                      </a:r>
                      <a:endParaRPr lang="en-US" altLang="zh-CN" sz="1600" u="none" strike="noStrike" cap="all" spc="0" baseline="0" dirty="0" smtClean="0">
                        <a:ln>
                          <a:noFill/>
                        </a:ln>
                        <a:effectLst/>
                        <a:uFillTx/>
                        <a:sym typeface="Helvetica"/>
                      </a:endParaRPr>
                    </a:p>
                    <a:p>
                      <a:pPr algn="ctr">
                        <a:lnSpc>
                          <a:spcPct val="100000"/>
                        </a:lnSpc>
                        <a:spcBef>
                          <a:spcPts val="0"/>
                        </a:spcBef>
                      </a:pPr>
                      <a:r>
                        <a:rPr lang="zh-CN" altLang="zh-CN" sz="1600" u="none" strike="noStrike" cap="all" spc="0" baseline="0" dirty="0" smtClean="0">
                          <a:ln>
                            <a:noFill/>
                          </a:ln>
                          <a:effectLst/>
                          <a:uFillTx/>
                          <a:sym typeface="Helvetica"/>
                        </a:rPr>
                        <a:t>县</a:t>
                      </a:r>
                      <a:r>
                        <a:rPr lang="en-US" altLang="zh-CN" sz="1600" u="none" strike="noStrike" cap="all" spc="0" baseline="0" dirty="0" smtClean="0">
                          <a:ln>
                            <a:noFill/>
                          </a:ln>
                          <a:effectLst/>
                          <a:uFillTx/>
                          <a:sym typeface="Helvetica"/>
                        </a:rPr>
                        <a:t>  </a:t>
                      </a:r>
                    </a:p>
                    <a:p>
                      <a:pPr algn="ctr">
                        <a:lnSpc>
                          <a:spcPct val="100000"/>
                        </a:lnSpc>
                        <a:spcBef>
                          <a:spcPts val="0"/>
                        </a:spcBef>
                      </a:pPr>
                      <a:r>
                        <a:rPr lang="zh-CN" altLang="zh-CN" sz="1600" u="none" strike="noStrike" cap="all" spc="0" baseline="0" dirty="0" smtClean="0">
                          <a:ln>
                            <a:noFill/>
                          </a:ln>
                          <a:effectLst/>
                          <a:uFillTx/>
                          <a:sym typeface="Helvetica"/>
                        </a:rPr>
                        <a:t>（单</a:t>
                      </a:r>
                      <a:endParaRPr lang="en-US" altLang="zh-CN" sz="1600" u="none" strike="noStrike" cap="all" spc="0" baseline="0" dirty="0" smtClean="0">
                        <a:ln>
                          <a:noFill/>
                        </a:ln>
                        <a:effectLst/>
                        <a:uFillTx/>
                        <a:sym typeface="Helvetica"/>
                      </a:endParaRPr>
                    </a:p>
                    <a:p>
                      <a:pPr algn="ctr">
                        <a:lnSpc>
                          <a:spcPct val="100000"/>
                        </a:lnSpc>
                        <a:spcBef>
                          <a:spcPts val="0"/>
                        </a:spcBef>
                      </a:pPr>
                      <a:r>
                        <a:rPr lang="zh-CN" altLang="zh-CN" sz="1600" u="none" strike="noStrike" cap="all" spc="0" baseline="0" dirty="0" smtClean="0">
                          <a:ln>
                            <a:noFill/>
                          </a:ln>
                          <a:effectLst/>
                          <a:uFillTx/>
                          <a:sym typeface="Helvetica"/>
                        </a:rPr>
                        <a:t>位）</a:t>
                      </a:r>
                      <a:r>
                        <a:rPr lang="zh-CN" altLang="zh-CN" sz="1600" dirty="0" smtClean="0">
                          <a:effectLst/>
                        </a:rPr>
                        <a:t> </a:t>
                      </a:r>
                      <a:endParaRPr lang="zh-CN" altLang="en-US" sz="1600" dirty="0">
                        <a:solidFill>
                          <a:schemeClr val="bg1"/>
                        </a:solidFill>
                      </a:endParaRPr>
                    </a:p>
                  </a:txBody>
                  <a:tcPr marL="45720" marR="45720" marT="22860" marB="2286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zh-CN" altLang="zh-CN" sz="1600" u="none" strike="noStrike" cap="all" spc="0" baseline="0" dirty="0" smtClean="0">
                          <a:ln>
                            <a:noFill/>
                          </a:ln>
                          <a:effectLst/>
                          <a:uFillTx/>
                          <a:sym typeface="Helvetica"/>
                        </a:rPr>
                        <a:t>中央单位</a:t>
                      </a:r>
                      <a:endParaRPr lang="en-US" altLang="zh-CN" sz="1600" u="none" strike="noStrike" cap="all" spc="0" baseline="0" dirty="0" smtClean="0">
                        <a:ln>
                          <a:noFill/>
                        </a:ln>
                        <a:effectLst/>
                        <a:uFillTx/>
                        <a:sym typeface="Helvetica"/>
                      </a:endParaRPr>
                    </a:p>
                    <a:p>
                      <a:pPr algn="ctr"/>
                      <a:r>
                        <a:rPr lang="zh-CN" altLang="zh-CN" sz="1600" u="none" strike="noStrike" cap="all" spc="0" baseline="0" dirty="0" smtClean="0">
                          <a:ln>
                            <a:noFill/>
                          </a:ln>
                          <a:effectLst/>
                          <a:uFillTx/>
                          <a:sym typeface="Helvetica"/>
                        </a:rPr>
                        <a:t>定点扶贫</a:t>
                      </a:r>
                      <a:r>
                        <a:rPr lang="zh-CN" altLang="zh-CN" sz="1600" dirty="0" smtClean="0">
                          <a:effectLst/>
                        </a:rPr>
                        <a:t> </a:t>
                      </a:r>
                      <a:endParaRPr lang="zh-CN" altLang="en-US" sz="1600" dirty="0">
                        <a:solidFill>
                          <a:schemeClr val="bg1"/>
                        </a:solidFill>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CN"/>
                    </a:p>
                  </a:txBody>
                  <a:tcPr marL="9525" marR="9525" marT="9525" marB="0" anchor="ctr"/>
                </a:tc>
                <a:tc>
                  <a:txBody>
                    <a:bodyPr/>
                    <a:lstStyle/>
                    <a:p>
                      <a:pPr algn="ctr"/>
                      <a:r>
                        <a:rPr lang="zh-CN" altLang="zh-CN" sz="1600" u="none" strike="noStrike" cap="all" spc="0" baseline="0" dirty="0" smtClean="0">
                          <a:ln>
                            <a:noFill/>
                          </a:ln>
                          <a:effectLst/>
                          <a:uFillTx/>
                          <a:sym typeface="Helvetica"/>
                        </a:rPr>
                        <a:t>鲁渝扶贫协作</a:t>
                      </a:r>
                      <a:r>
                        <a:rPr lang="zh-CN" altLang="zh-CN" sz="1600" dirty="0" smtClean="0">
                          <a:effectLst/>
                        </a:rPr>
                        <a:t> </a:t>
                      </a:r>
                      <a:endParaRPr lang="zh-CN" altLang="en-US" sz="1600" dirty="0">
                        <a:solidFill>
                          <a:schemeClr val="bg1"/>
                        </a:solidFill>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r>
                        <a:rPr lang="zh-CN" altLang="zh-CN" sz="1600" u="none" strike="noStrike" cap="all" spc="0" baseline="0" dirty="0" smtClean="0">
                          <a:ln>
                            <a:noFill/>
                          </a:ln>
                          <a:effectLst/>
                          <a:uFillTx/>
                          <a:sym typeface="Helvetica"/>
                        </a:rPr>
                        <a:t>市级扶贫</a:t>
                      </a:r>
                      <a:endParaRPr lang="en-US" altLang="zh-CN" sz="1600" u="none" strike="noStrike" cap="all" spc="0" baseline="0" dirty="0" smtClean="0">
                        <a:ln>
                          <a:noFill/>
                        </a:ln>
                        <a:effectLst/>
                        <a:uFillTx/>
                        <a:sym typeface="Helvetica"/>
                      </a:endParaRPr>
                    </a:p>
                    <a:p>
                      <a:pPr algn="ctr"/>
                      <a:r>
                        <a:rPr lang="zh-CN" altLang="zh-CN" sz="1600" u="none" strike="noStrike" cap="all" spc="0" baseline="0" dirty="0" smtClean="0">
                          <a:ln>
                            <a:noFill/>
                          </a:ln>
                          <a:effectLst/>
                          <a:uFillTx/>
                          <a:sym typeface="Helvetica"/>
                        </a:rPr>
                        <a:t>集团对口</a:t>
                      </a:r>
                      <a:endParaRPr lang="en-US" altLang="zh-CN" sz="1600" u="none" strike="noStrike" cap="all" spc="0" baseline="0" dirty="0" smtClean="0">
                        <a:ln>
                          <a:noFill/>
                        </a:ln>
                        <a:effectLst/>
                        <a:uFillTx/>
                        <a:sym typeface="Helvetica"/>
                      </a:endParaRPr>
                    </a:p>
                    <a:p>
                      <a:pPr algn="ctr"/>
                      <a:r>
                        <a:rPr lang="zh-CN" altLang="zh-CN" sz="1600" u="none" strike="noStrike" cap="all" spc="0" baseline="0" dirty="0" smtClean="0">
                          <a:ln>
                            <a:noFill/>
                          </a:ln>
                          <a:effectLst/>
                          <a:uFillTx/>
                          <a:sym typeface="Helvetica"/>
                        </a:rPr>
                        <a:t>帮扶</a:t>
                      </a:r>
                      <a:r>
                        <a:rPr lang="zh-CN" altLang="zh-CN" sz="1600" dirty="0" smtClean="0">
                          <a:effectLst/>
                        </a:rPr>
                        <a:t> </a:t>
                      </a:r>
                      <a:endParaRPr lang="zh-CN" altLang="en-US" sz="1600" dirty="0">
                        <a:solidFill>
                          <a:schemeClr val="bg1"/>
                        </a:solidFill>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CN"/>
                    </a:p>
                  </a:txBody>
                  <a:tcPr marL="9525" marR="9525" marT="9525" marB="0" anchor="ctr"/>
                </a:tc>
                <a:tc hMerge="1">
                  <a:txBody>
                    <a:bodyPr/>
                    <a:lstStyle/>
                    <a:p>
                      <a:endParaRPr lang="zh-CN"/>
                    </a:p>
                  </a:txBody>
                  <a:tcPr marL="9525" marR="9525" marT="9525" marB="0" anchor="ctr"/>
                </a:tc>
                <a:tc gridSpan="2">
                  <a:txBody>
                    <a:bodyPr/>
                    <a:lstStyle/>
                    <a:p>
                      <a:pPr algn="ctr"/>
                      <a:r>
                        <a:rPr lang="zh-CN" altLang="zh-CN" sz="1600" u="none" strike="noStrike" cap="all" spc="0" baseline="0" dirty="0" smtClean="0">
                          <a:ln>
                            <a:noFill/>
                          </a:ln>
                          <a:effectLst/>
                          <a:uFillTx/>
                          <a:sym typeface="Helvetica"/>
                        </a:rPr>
                        <a:t>区县结</a:t>
                      </a:r>
                      <a:endParaRPr lang="en-US" altLang="zh-CN" sz="1600" u="none" strike="noStrike" cap="all" spc="0" baseline="0" dirty="0" smtClean="0">
                        <a:ln>
                          <a:noFill/>
                        </a:ln>
                        <a:effectLst/>
                        <a:uFillTx/>
                        <a:sym typeface="Helvetica"/>
                      </a:endParaRPr>
                    </a:p>
                    <a:p>
                      <a:pPr algn="ctr"/>
                      <a:r>
                        <a:rPr lang="zh-CN" altLang="zh-CN" sz="1600" u="none" strike="noStrike" cap="all" spc="0" baseline="0" dirty="0" smtClean="0">
                          <a:ln>
                            <a:noFill/>
                          </a:ln>
                          <a:effectLst/>
                          <a:uFillTx/>
                          <a:sym typeface="Helvetica"/>
                        </a:rPr>
                        <a:t>对帮扶</a:t>
                      </a:r>
                      <a:r>
                        <a:rPr lang="zh-CN" altLang="zh-CN" sz="1600" dirty="0" smtClean="0">
                          <a:effectLst/>
                        </a:rPr>
                        <a:t> </a:t>
                      </a:r>
                      <a:endParaRPr lang="zh-CN" altLang="en-US" sz="1600" dirty="0">
                        <a:solidFill>
                          <a:schemeClr val="bg1"/>
                        </a:solidFill>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CN"/>
                    </a:p>
                  </a:txBody>
                  <a:tcPr marL="9525" marR="9525" marT="9525" marB="0" anchor="ctr"/>
                </a:tc>
                <a:tc gridSpan="5">
                  <a:txBody>
                    <a:bodyPr/>
                    <a:lstStyle/>
                    <a:p>
                      <a:pPr algn="ctr"/>
                      <a:r>
                        <a:rPr lang="zh-CN" altLang="zh-CN" sz="1600" u="none" strike="noStrike" cap="all" spc="0" baseline="0" dirty="0" smtClean="0">
                          <a:ln>
                            <a:noFill/>
                          </a:ln>
                          <a:effectLst/>
                          <a:uFillTx/>
                          <a:sym typeface="Helvetica"/>
                        </a:rPr>
                        <a:t>预算单位预</a:t>
                      </a:r>
                      <a:endParaRPr lang="en-US" altLang="zh-CN" sz="1600" u="none" strike="noStrike" cap="all" spc="0" baseline="0" dirty="0" smtClean="0">
                        <a:ln>
                          <a:noFill/>
                        </a:ln>
                        <a:effectLst/>
                        <a:uFillTx/>
                        <a:sym typeface="Helvetica"/>
                      </a:endParaRPr>
                    </a:p>
                    <a:p>
                      <a:pPr algn="ctr"/>
                      <a:r>
                        <a:rPr lang="zh-CN" altLang="zh-CN" sz="1600" u="none" strike="noStrike" cap="all" spc="0" baseline="0" dirty="0" smtClean="0">
                          <a:ln>
                            <a:noFill/>
                          </a:ln>
                          <a:effectLst/>
                          <a:uFillTx/>
                          <a:sym typeface="Helvetica"/>
                        </a:rPr>
                        <a:t>留份额采购</a:t>
                      </a:r>
                      <a:r>
                        <a:rPr lang="zh-CN" altLang="zh-CN" sz="1600" dirty="0" smtClean="0">
                          <a:effectLst/>
                        </a:rPr>
                        <a:t> </a:t>
                      </a:r>
                      <a:endParaRPr lang="zh-CN" altLang="en-US" sz="1600" dirty="0">
                        <a:solidFill>
                          <a:schemeClr val="bg1"/>
                        </a:solidFill>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CN"/>
                    </a:p>
                  </a:txBody>
                  <a:tcPr marL="9525" marR="9525" marT="9525" marB="0" anchor="ctr"/>
                </a:tc>
                <a:tc hMerge="1">
                  <a:txBody>
                    <a:bodyPr/>
                    <a:lstStyle/>
                    <a:p>
                      <a:endParaRPr lang="zh-CN"/>
                    </a:p>
                  </a:txBody>
                  <a:tcPr marL="9525" marR="9525" marT="9525" marB="0" anchor="ctr"/>
                </a:tc>
                <a:tc hMerge="1">
                  <a:txBody>
                    <a:bodyPr/>
                    <a:lstStyle/>
                    <a:p>
                      <a:endParaRPr lang="zh-CN"/>
                    </a:p>
                  </a:txBody>
                  <a:tcPr marL="9525" marR="9525" marT="9525" marB="0" anchor="ctr"/>
                </a:tc>
                <a:tc hMerge="1">
                  <a:txBody>
                    <a:bodyPr/>
                    <a:lstStyle/>
                    <a:p>
                      <a:endParaRPr lang="zh-CN"/>
                    </a:p>
                  </a:txBody>
                  <a:tcPr marL="9525" marR="9525" marT="9525" marB="0" anchor="ctr"/>
                </a:tc>
                <a:tc gridSpan="2">
                  <a:txBody>
                    <a:bodyPr/>
                    <a:lstStyle/>
                    <a:p>
                      <a:pPr algn="ctr"/>
                      <a:r>
                        <a:rPr lang="zh-CN" altLang="zh-CN" sz="1600" u="none" strike="noStrike" cap="all" spc="0" baseline="0" dirty="0" smtClean="0">
                          <a:ln>
                            <a:noFill/>
                          </a:ln>
                          <a:effectLst/>
                          <a:uFillTx/>
                          <a:sym typeface="Helvetica"/>
                        </a:rPr>
                        <a:t>组织动员其他社会力量购销我市扶贫产品</a:t>
                      </a:r>
                      <a:r>
                        <a:rPr lang="zh-CN" altLang="zh-CN" sz="1600" dirty="0" smtClean="0">
                          <a:effectLst/>
                        </a:rPr>
                        <a:t> </a:t>
                      </a:r>
                      <a:endParaRPr lang="zh-CN" altLang="en-US" sz="1600" dirty="0">
                        <a:solidFill>
                          <a:schemeClr val="bg1"/>
                        </a:solidFill>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CN"/>
                    </a:p>
                  </a:txBody>
                  <a:tcPr marL="9525" marR="9525" marT="9525" marB="0" anchor="ctr"/>
                </a:tc>
                <a:tc rowSpan="3">
                  <a:txBody>
                    <a:bodyPr/>
                    <a:lstStyle/>
                    <a:p>
                      <a:pPr algn="ctr">
                        <a:lnSpc>
                          <a:spcPct val="100000"/>
                        </a:lnSpc>
                        <a:spcBef>
                          <a:spcPts val="0"/>
                        </a:spcBef>
                      </a:pPr>
                      <a:r>
                        <a:rPr lang="zh-CN" altLang="en-US" sz="1600" dirty="0" smtClean="0"/>
                        <a:t>合</a:t>
                      </a:r>
                      <a:endParaRPr lang="en-US" altLang="zh-CN" sz="1600" dirty="0" smtClean="0"/>
                    </a:p>
                    <a:p>
                      <a:pPr algn="ctr">
                        <a:lnSpc>
                          <a:spcPct val="100000"/>
                        </a:lnSpc>
                        <a:spcBef>
                          <a:spcPts val="0"/>
                        </a:spcBef>
                      </a:pPr>
                      <a:r>
                        <a:rPr lang="zh-CN" altLang="en-US" sz="1600" dirty="0" smtClean="0"/>
                        <a:t>计</a:t>
                      </a:r>
                      <a:endParaRPr lang="zh-CN" altLang="en-US" sz="1600" dirty="0">
                        <a:solidFill>
                          <a:schemeClr val="bg1"/>
                        </a:solidFill>
                      </a:endParaRPr>
                    </a:p>
                  </a:txBody>
                  <a:tcPr marL="45720" marR="45720" marT="22860" marB="2286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r>
              <a:tr h="331778">
                <a:tc vMerge="1">
                  <a:txBody>
                    <a:bodyPr/>
                    <a:lstStyle/>
                    <a:p>
                      <a:endParaRPr lang="zh-CN"/>
                    </a:p>
                  </a:txBody>
                  <a:tcPr/>
                </a:tc>
                <a:tc vMerge="1">
                  <a:txBody>
                    <a:bodyPr/>
                    <a:lstStyle/>
                    <a:p>
                      <a:endParaRPr lang="zh-CN"/>
                    </a:p>
                  </a:txBody>
                  <a:tcPr/>
                </a:tc>
                <a:tc rowSpan="2">
                  <a:txBody>
                    <a:bodyPr/>
                    <a:lstStyle/>
                    <a:p>
                      <a:pPr algn="ctr" fontAlgn="ctr">
                        <a:lnSpc>
                          <a:spcPct val="100000"/>
                        </a:lnSpc>
                        <a:spcBef>
                          <a:spcPts val="0"/>
                        </a:spcBef>
                        <a:spcAft>
                          <a:spcPts val="0"/>
                        </a:spcAft>
                      </a:pPr>
                      <a:r>
                        <a:rPr lang="zh-CN" sz="1400" kern="0" dirty="0" smtClean="0">
                          <a:effectLst/>
                        </a:rPr>
                        <a:t>单位</a:t>
                      </a:r>
                      <a:endParaRPr lang="en-US" altLang="zh-CN" sz="1400" kern="0" dirty="0" smtClean="0">
                        <a:effectLst/>
                      </a:endParaRPr>
                    </a:p>
                    <a:p>
                      <a:pPr algn="ctr" fontAlgn="ctr">
                        <a:lnSpc>
                          <a:spcPct val="100000"/>
                        </a:lnSpc>
                        <a:spcBef>
                          <a:spcPts val="0"/>
                        </a:spcBef>
                        <a:spcAft>
                          <a:spcPts val="0"/>
                        </a:spcAft>
                      </a:pPr>
                      <a:r>
                        <a:rPr lang="zh-CN" sz="1400" kern="0" dirty="0" smtClean="0">
                          <a:effectLst/>
                        </a:rPr>
                        <a:t>名称</a:t>
                      </a:r>
                      <a:endParaRPr lang="zh-CN" sz="1400" kern="100" dirty="0">
                        <a:solidFill>
                          <a:schemeClr val="bg1"/>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fontAlgn="ctr">
                        <a:lnSpc>
                          <a:spcPct val="100000"/>
                        </a:lnSpc>
                        <a:spcBef>
                          <a:spcPts val="0"/>
                        </a:spcBef>
                        <a:spcAft>
                          <a:spcPts val="0"/>
                        </a:spcAft>
                      </a:pPr>
                      <a:r>
                        <a:rPr lang="zh-CN" sz="1400" kern="0" dirty="0">
                          <a:effectLst/>
                        </a:rPr>
                        <a:t>购销</a:t>
                      </a:r>
                      <a:r>
                        <a:rPr lang="en-US" sz="1400" kern="0" dirty="0">
                          <a:effectLst/>
                        </a:rPr>
                        <a:t>  </a:t>
                      </a:r>
                      <a:endParaRPr lang="en-US" sz="1400" kern="0" dirty="0" smtClean="0">
                        <a:effectLst/>
                      </a:endParaRPr>
                    </a:p>
                    <a:p>
                      <a:pPr algn="ctr" fontAlgn="ctr">
                        <a:lnSpc>
                          <a:spcPct val="100000"/>
                        </a:lnSpc>
                        <a:spcBef>
                          <a:spcPts val="0"/>
                        </a:spcBef>
                        <a:spcAft>
                          <a:spcPts val="0"/>
                        </a:spcAft>
                      </a:pPr>
                      <a:r>
                        <a:rPr lang="zh-CN" sz="1400" kern="0" dirty="0" smtClean="0">
                          <a:effectLst/>
                        </a:rPr>
                        <a:t>金额</a:t>
                      </a:r>
                      <a:endParaRPr lang="zh-CN" sz="1400" kern="100" dirty="0">
                        <a:solidFill>
                          <a:schemeClr val="bg1"/>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fontAlgn="ctr">
                        <a:lnSpc>
                          <a:spcPct val="100000"/>
                        </a:lnSpc>
                        <a:spcBef>
                          <a:spcPts val="0"/>
                        </a:spcBef>
                        <a:spcAft>
                          <a:spcPts val="0"/>
                        </a:spcAft>
                      </a:pPr>
                      <a:r>
                        <a:rPr lang="zh-CN" sz="1400" kern="0" dirty="0" smtClean="0">
                          <a:effectLst/>
                        </a:rPr>
                        <a:t>购销</a:t>
                      </a:r>
                      <a:endParaRPr lang="en-US" altLang="zh-CN" sz="1400" kern="0" dirty="0" smtClean="0">
                        <a:effectLst/>
                      </a:endParaRPr>
                    </a:p>
                    <a:p>
                      <a:pPr algn="ctr" fontAlgn="ctr">
                        <a:lnSpc>
                          <a:spcPct val="100000"/>
                        </a:lnSpc>
                        <a:spcBef>
                          <a:spcPts val="0"/>
                        </a:spcBef>
                        <a:spcAft>
                          <a:spcPts val="0"/>
                        </a:spcAft>
                      </a:pPr>
                      <a:r>
                        <a:rPr lang="zh-CN" sz="1400" kern="0" dirty="0" smtClean="0">
                          <a:effectLst/>
                        </a:rPr>
                        <a:t>金额</a:t>
                      </a:r>
                      <a:endParaRPr lang="zh-CN" sz="1400" kern="100" dirty="0">
                        <a:solidFill>
                          <a:schemeClr val="bg1"/>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fontAlgn="ctr">
                        <a:lnSpc>
                          <a:spcPct val="100000"/>
                        </a:lnSpc>
                        <a:spcBef>
                          <a:spcPts val="0"/>
                        </a:spcBef>
                        <a:spcAft>
                          <a:spcPts val="0"/>
                        </a:spcAft>
                      </a:pPr>
                      <a:r>
                        <a:rPr lang="zh-CN" sz="1400" kern="0" dirty="0">
                          <a:effectLst/>
                        </a:rPr>
                        <a:t>集团</a:t>
                      </a:r>
                      <a:r>
                        <a:rPr lang="en-US" sz="1400" kern="0" dirty="0">
                          <a:effectLst/>
                        </a:rPr>
                        <a:t>     </a:t>
                      </a:r>
                      <a:endParaRPr lang="en-US" sz="1400" kern="0" dirty="0" smtClean="0">
                        <a:effectLst/>
                      </a:endParaRPr>
                    </a:p>
                    <a:p>
                      <a:pPr algn="ctr" fontAlgn="ctr">
                        <a:lnSpc>
                          <a:spcPct val="100000"/>
                        </a:lnSpc>
                        <a:spcBef>
                          <a:spcPts val="0"/>
                        </a:spcBef>
                        <a:spcAft>
                          <a:spcPts val="0"/>
                        </a:spcAft>
                      </a:pPr>
                      <a:r>
                        <a:rPr lang="zh-CN" sz="1400" kern="0" dirty="0" smtClean="0">
                          <a:effectLst/>
                        </a:rPr>
                        <a:t>名称</a:t>
                      </a:r>
                      <a:endParaRPr lang="zh-CN" sz="1400" kern="100" dirty="0">
                        <a:solidFill>
                          <a:schemeClr val="bg1"/>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fontAlgn="ctr">
                        <a:lnSpc>
                          <a:spcPct val="100000"/>
                        </a:lnSpc>
                        <a:spcBef>
                          <a:spcPts val="0"/>
                        </a:spcBef>
                        <a:spcAft>
                          <a:spcPts val="0"/>
                        </a:spcAft>
                      </a:pPr>
                      <a:r>
                        <a:rPr lang="zh-CN" sz="1400" kern="0" dirty="0" smtClean="0">
                          <a:effectLst/>
                        </a:rPr>
                        <a:t>购销</a:t>
                      </a:r>
                      <a:endParaRPr lang="en-US" altLang="zh-CN" sz="1400" kern="0" dirty="0" smtClean="0">
                        <a:effectLst/>
                      </a:endParaRPr>
                    </a:p>
                    <a:p>
                      <a:pPr algn="ctr" fontAlgn="ctr">
                        <a:lnSpc>
                          <a:spcPct val="100000"/>
                        </a:lnSpc>
                        <a:spcBef>
                          <a:spcPts val="0"/>
                        </a:spcBef>
                        <a:spcAft>
                          <a:spcPts val="0"/>
                        </a:spcAft>
                      </a:pPr>
                      <a:r>
                        <a:rPr lang="zh-CN" sz="1400" kern="0" dirty="0" smtClean="0">
                          <a:effectLst/>
                        </a:rPr>
                        <a:t>总额</a:t>
                      </a:r>
                      <a:endParaRPr lang="zh-CN" sz="1400" kern="100" dirty="0">
                        <a:solidFill>
                          <a:schemeClr val="bg1"/>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fontAlgn="ctr">
                        <a:lnSpc>
                          <a:spcPct val="100000"/>
                        </a:lnSpc>
                        <a:spcBef>
                          <a:spcPts val="0"/>
                        </a:spcBef>
                        <a:spcAft>
                          <a:spcPts val="0"/>
                        </a:spcAft>
                      </a:pPr>
                      <a:r>
                        <a:rPr lang="zh-CN" sz="1400" kern="0" dirty="0">
                          <a:effectLst/>
                        </a:rPr>
                        <a:t>其中所属预算单位预留份额购买金额</a:t>
                      </a:r>
                      <a:endParaRPr lang="zh-CN" sz="1400" kern="100" dirty="0">
                        <a:solidFill>
                          <a:schemeClr val="bg1"/>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fontAlgn="ctr">
                        <a:lnSpc>
                          <a:spcPct val="100000"/>
                        </a:lnSpc>
                        <a:spcBef>
                          <a:spcPts val="0"/>
                        </a:spcBef>
                        <a:spcAft>
                          <a:spcPts val="0"/>
                        </a:spcAft>
                      </a:pPr>
                      <a:r>
                        <a:rPr lang="zh-CN" sz="1400" kern="0" dirty="0">
                          <a:effectLst/>
                        </a:rPr>
                        <a:t>受</a:t>
                      </a:r>
                      <a:r>
                        <a:rPr lang="zh-CN" sz="1400" kern="0" dirty="0" smtClean="0">
                          <a:effectLst/>
                        </a:rPr>
                        <a:t>助区</a:t>
                      </a:r>
                      <a:endParaRPr lang="en-US" altLang="zh-CN" sz="1400" kern="0" dirty="0" smtClean="0">
                        <a:effectLst/>
                      </a:endParaRPr>
                    </a:p>
                    <a:p>
                      <a:pPr algn="ctr" fontAlgn="ctr">
                        <a:lnSpc>
                          <a:spcPct val="100000"/>
                        </a:lnSpc>
                        <a:spcBef>
                          <a:spcPts val="0"/>
                        </a:spcBef>
                        <a:spcAft>
                          <a:spcPts val="0"/>
                        </a:spcAft>
                      </a:pPr>
                      <a:r>
                        <a:rPr lang="zh-CN" sz="1400" kern="0" dirty="0" smtClean="0">
                          <a:effectLst/>
                        </a:rPr>
                        <a:t>县</a:t>
                      </a:r>
                      <a:r>
                        <a:rPr lang="zh-CN" sz="1400" kern="0" dirty="0">
                          <a:effectLst/>
                        </a:rPr>
                        <a:t>名称</a:t>
                      </a:r>
                      <a:endParaRPr lang="zh-CN" sz="1400" kern="100" dirty="0">
                        <a:solidFill>
                          <a:schemeClr val="bg1"/>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fontAlgn="ctr">
                        <a:lnSpc>
                          <a:spcPct val="100000"/>
                        </a:lnSpc>
                        <a:spcBef>
                          <a:spcPts val="0"/>
                        </a:spcBef>
                        <a:spcAft>
                          <a:spcPts val="0"/>
                        </a:spcAft>
                      </a:pPr>
                      <a:r>
                        <a:rPr lang="zh-CN" sz="1400" kern="0" dirty="0">
                          <a:effectLst/>
                        </a:rPr>
                        <a:t>购销</a:t>
                      </a:r>
                      <a:r>
                        <a:rPr lang="en-US" sz="1400" kern="0" dirty="0">
                          <a:effectLst/>
                        </a:rPr>
                        <a:t>  </a:t>
                      </a:r>
                      <a:endParaRPr lang="en-US" sz="1400" kern="0" dirty="0" smtClean="0">
                        <a:effectLst/>
                      </a:endParaRPr>
                    </a:p>
                    <a:p>
                      <a:pPr algn="ctr" fontAlgn="ctr">
                        <a:lnSpc>
                          <a:spcPct val="100000"/>
                        </a:lnSpc>
                        <a:spcBef>
                          <a:spcPts val="0"/>
                        </a:spcBef>
                        <a:spcAft>
                          <a:spcPts val="0"/>
                        </a:spcAft>
                      </a:pPr>
                      <a:r>
                        <a:rPr lang="zh-CN" sz="1400" kern="0" dirty="0" smtClean="0">
                          <a:effectLst/>
                        </a:rPr>
                        <a:t>金额</a:t>
                      </a:r>
                      <a:endParaRPr lang="zh-CN" sz="1400" kern="100" dirty="0">
                        <a:solidFill>
                          <a:schemeClr val="bg1"/>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fontAlgn="ctr">
                        <a:lnSpc>
                          <a:spcPct val="100000"/>
                        </a:lnSpc>
                        <a:spcBef>
                          <a:spcPts val="0"/>
                        </a:spcBef>
                        <a:spcAft>
                          <a:spcPts val="0"/>
                        </a:spcAft>
                      </a:pPr>
                      <a:r>
                        <a:rPr lang="zh-CN" sz="1400" kern="0" dirty="0">
                          <a:effectLst/>
                        </a:rPr>
                        <a:t>总额</a:t>
                      </a:r>
                      <a:endParaRPr lang="zh-CN" sz="1400" kern="100" dirty="0">
                        <a:solidFill>
                          <a:schemeClr val="bg1"/>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ctr">
                        <a:lnSpc>
                          <a:spcPct val="100000"/>
                        </a:lnSpc>
                        <a:spcBef>
                          <a:spcPts val="0"/>
                        </a:spcBef>
                      </a:pPr>
                      <a:r>
                        <a:rPr lang="zh-CN" altLang="en-US" sz="1400" dirty="0" smtClean="0"/>
                        <a:t>其中：</a:t>
                      </a:r>
                      <a:endParaRPr lang="zh-CN" altLang="en-US" sz="1400" dirty="0">
                        <a:solidFill>
                          <a:schemeClr val="bg1"/>
                        </a:solidFill>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CN"/>
                    </a:p>
                  </a:txBody>
                  <a:tcPr marL="9525" marR="9525" marT="9525" marB="0" anchor="ctr"/>
                </a:tc>
                <a:tc hMerge="1">
                  <a:txBody>
                    <a:bodyPr/>
                    <a:lstStyle/>
                    <a:p>
                      <a:endParaRPr lang="zh-CN"/>
                    </a:p>
                  </a:txBody>
                  <a:tcPr marL="9525" marR="9525" marT="9525" marB="0" anchor="ctr"/>
                </a:tc>
                <a:tc hMerge="1">
                  <a:txBody>
                    <a:bodyPr/>
                    <a:lstStyle/>
                    <a:p>
                      <a:endParaRPr lang="zh-CN"/>
                    </a:p>
                  </a:txBody>
                  <a:tcPr marL="9525" marR="9525" marT="9525" marB="0" anchor="ctr"/>
                </a:tc>
                <a:tc rowSpan="2">
                  <a:txBody>
                    <a:bodyPr/>
                    <a:lstStyle/>
                    <a:p>
                      <a:pPr algn="ctr" fontAlgn="ctr">
                        <a:lnSpc>
                          <a:spcPct val="100000"/>
                        </a:lnSpc>
                        <a:spcBef>
                          <a:spcPts val="0"/>
                        </a:spcBef>
                        <a:spcAft>
                          <a:spcPts val="0"/>
                        </a:spcAft>
                      </a:pPr>
                      <a:r>
                        <a:rPr lang="zh-CN" sz="1400" kern="0" dirty="0">
                          <a:effectLst/>
                        </a:rPr>
                        <a:t>总额</a:t>
                      </a:r>
                      <a:endParaRPr lang="zh-CN" sz="1400" kern="100" dirty="0">
                        <a:solidFill>
                          <a:schemeClr val="bg1"/>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fontAlgn="ctr">
                        <a:lnSpc>
                          <a:spcPct val="100000"/>
                        </a:lnSpc>
                        <a:spcBef>
                          <a:spcPts val="0"/>
                        </a:spcBef>
                        <a:spcAft>
                          <a:spcPts val="0"/>
                        </a:spcAft>
                      </a:pPr>
                      <a:r>
                        <a:rPr lang="zh-CN" sz="1400" kern="0" dirty="0">
                          <a:effectLst/>
                        </a:rPr>
                        <a:t>其中在社会扶贫网重庆馆采购我市扶贫产品</a:t>
                      </a:r>
                      <a:endParaRPr lang="zh-CN" sz="1400" kern="100" dirty="0">
                        <a:solidFill>
                          <a:schemeClr val="bg1"/>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zh-CN"/>
                    </a:p>
                  </a:txBody>
                  <a:tcPr/>
                </a:tc>
              </a:tr>
              <a:tr h="1498283">
                <a:tc vMerge="1">
                  <a:txBody>
                    <a:bodyPr/>
                    <a:lstStyle/>
                    <a:p>
                      <a:endParaRPr lang="zh-CN"/>
                    </a:p>
                  </a:txBody>
                  <a:tcPr/>
                </a:tc>
                <a:tc vMerge="1">
                  <a:txBody>
                    <a:bodyPr/>
                    <a:lstStyle/>
                    <a:p>
                      <a:endParaRPr lang="zh-CN"/>
                    </a:p>
                  </a:txBody>
                  <a:tcPr/>
                </a:tc>
                <a:tc vMerge="1">
                  <a:txBody>
                    <a:bodyPr/>
                    <a:lstStyle/>
                    <a:p>
                      <a:endParaRPr lang="zh-CN"/>
                    </a:p>
                  </a:txBody>
                  <a:tcPr/>
                </a:tc>
                <a:tc vMerge="1">
                  <a:txBody>
                    <a:bodyPr/>
                    <a:lstStyle/>
                    <a:p>
                      <a:endParaRPr lang="zh-CN"/>
                    </a:p>
                  </a:txBody>
                  <a:tcPr/>
                </a:tc>
                <a:tc vMerge="1">
                  <a:txBody>
                    <a:bodyPr/>
                    <a:lstStyle/>
                    <a:p>
                      <a:endParaRPr lang="zh-CN"/>
                    </a:p>
                  </a:txBody>
                  <a:tcPr/>
                </a:tc>
                <a:tc vMerge="1">
                  <a:txBody>
                    <a:bodyPr/>
                    <a:lstStyle/>
                    <a:p>
                      <a:endParaRPr lang="zh-CN"/>
                    </a:p>
                  </a:txBody>
                  <a:tcPr/>
                </a:tc>
                <a:tc vMerge="1">
                  <a:txBody>
                    <a:bodyPr/>
                    <a:lstStyle/>
                    <a:p>
                      <a:endParaRPr lang="zh-CN"/>
                    </a:p>
                  </a:txBody>
                  <a:tcPr/>
                </a:tc>
                <a:tc vMerge="1">
                  <a:txBody>
                    <a:bodyPr/>
                    <a:lstStyle/>
                    <a:p>
                      <a:endParaRPr lang="zh-CN"/>
                    </a:p>
                  </a:txBody>
                  <a:tcPr/>
                </a:tc>
                <a:tc vMerge="1">
                  <a:txBody>
                    <a:bodyPr/>
                    <a:lstStyle/>
                    <a:p>
                      <a:endParaRPr lang="zh-CN"/>
                    </a:p>
                  </a:txBody>
                  <a:tcPr/>
                </a:tc>
                <a:tc vMerge="1">
                  <a:txBody>
                    <a:bodyPr/>
                    <a:lstStyle/>
                    <a:p>
                      <a:endParaRPr lang="zh-CN"/>
                    </a:p>
                  </a:txBody>
                  <a:tcPr/>
                </a:tc>
                <a:tc vMerge="1">
                  <a:txBody>
                    <a:bodyPr/>
                    <a:lstStyle/>
                    <a:p>
                      <a:endParaRPr lang="zh-CN"/>
                    </a:p>
                  </a:txBody>
                  <a:tcPr/>
                </a:tc>
                <a:tc>
                  <a:txBody>
                    <a:bodyPr/>
                    <a:lstStyle/>
                    <a:p>
                      <a:pPr algn="ctr" fontAlgn="ctr">
                        <a:lnSpc>
                          <a:spcPct val="100000"/>
                        </a:lnSpc>
                        <a:spcBef>
                          <a:spcPts val="0"/>
                        </a:spcBef>
                        <a:spcAft>
                          <a:spcPts val="0"/>
                        </a:spcAft>
                      </a:pPr>
                      <a:r>
                        <a:rPr lang="en-US" sz="1400" kern="0" dirty="0">
                          <a:effectLst/>
                        </a:rPr>
                        <a:t>832</a:t>
                      </a:r>
                      <a:r>
                        <a:rPr lang="zh-CN" sz="1400" kern="0" dirty="0">
                          <a:effectLst/>
                        </a:rPr>
                        <a:t>平台采购金额</a:t>
                      </a:r>
                      <a:r>
                        <a:rPr lang="en-US" sz="1400" kern="0" dirty="0">
                          <a:effectLst/>
                        </a:rPr>
                        <a:t>      </a:t>
                      </a:r>
                      <a:endParaRPr lang="zh-CN" sz="1400" kern="100" dirty="0">
                        <a:solidFill>
                          <a:schemeClr val="bg1"/>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lnSpc>
                          <a:spcPct val="100000"/>
                        </a:lnSpc>
                        <a:spcBef>
                          <a:spcPts val="0"/>
                        </a:spcBef>
                        <a:spcAft>
                          <a:spcPts val="0"/>
                        </a:spcAft>
                      </a:pPr>
                      <a:r>
                        <a:rPr lang="zh-CN" sz="1400" kern="0" dirty="0">
                          <a:effectLst/>
                        </a:rPr>
                        <a:t>贫困区县预算单位购买当地农副产品</a:t>
                      </a:r>
                      <a:r>
                        <a:rPr lang="en-US" sz="1400" kern="0" dirty="0">
                          <a:effectLst/>
                        </a:rPr>
                        <a:t>   </a:t>
                      </a:r>
                      <a:endParaRPr lang="zh-CN" sz="1400" kern="100" dirty="0">
                        <a:solidFill>
                          <a:schemeClr val="bg1"/>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lnSpc>
                          <a:spcPct val="100000"/>
                        </a:lnSpc>
                        <a:spcBef>
                          <a:spcPts val="0"/>
                        </a:spcBef>
                        <a:spcAft>
                          <a:spcPts val="0"/>
                        </a:spcAft>
                      </a:pPr>
                      <a:r>
                        <a:rPr lang="zh-CN" sz="1400" kern="0" dirty="0">
                          <a:effectLst/>
                        </a:rPr>
                        <a:t>非贫困区县预算单位购买对口区县农副产品</a:t>
                      </a:r>
                      <a:endParaRPr lang="zh-CN" sz="1400" kern="100" dirty="0">
                        <a:solidFill>
                          <a:schemeClr val="bg1"/>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lnSpc>
                          <a:spcPct val="100000"/>
                        </a:lnSpc>
                        <a:spcBef>
                          <a:spcPts val="0"/>
                        </a:spcBef>
                        <a:spcAft>
                          <a:spcPts val="0"/>
                        </a:spcAft>
                      </a:pPr>
                      <a:r>
                        <a:rPr lang="zh-CN" sz="1400" kern="0" dirty="0">
                          <a:effectLst/>
                        </a:rPr>
                        <a:t>通过消费扶贫智能专柜集中采购扶贫产品</a:t>
                      </a:r>
                      <a:endParaRPr lang="zh-CN" sz="1400" kern="100" dirty="0">
                        <a:solidFill>
                          <a:schemeClr val="bg1"/>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zh-CN"/>
                    </a:p>
                  </a:txBody>
                  <a:tcPr/>
                </a:tc>
                <a:tc vMerge="1">
                  <a:txBody>
                    <a:bodyPr/>
                    <a:lstStyle/>
                    <a:p>
                      <a:endParaRPr lang="zh-CN"/>
                    </a:p>
                  </a:txBody>
                  <a:tcPr/>
                </a:tc>
                <a:tc vMerge="1">
                  <a:txBody>
                    <a:bodyPr/>
                    <a:lstStyle/>
                    <a:p>
                      <a:endParaRPr lang="zh-CN"/>
                    </a:p>
                  </a:txBody>
                  <a:tcPr/>
                </a:tc>
              </a:tr>
              <a:tr h="1169059">
                <a:tc>
                  <a:txBody>
                    <a:bodyPr/>
                    <a:lstStyle/>
                    <a:p>
                      <a:pPr algn="ctr" fontAlgn="ctr">
                        <a:lnSpc>
                          <a:spcPct val="100000"/>
                        </a:lnSpc>
                        <a:spcBef>
                          <a:spcPts val="0"/>
                        </a:spcBef>
                        <a:spcAft>
                          <a:spcPts val="0"/>
                        </a:spcAft>
                      </a:pPr>
                      <a:r>
                        <a:rPr lang="en-US" sz="1400" kern="0" dirty="0">
                          <a:effectLst/>
                        </a:rPr>
                        <a:t>1</a:t>
                      </a:r>
                      <a:endParaRPr lang="zh-CN" sz="1400" kern="100" dirty="0">
                        <a:solidFill>
                          <a:srgbClr val="313644"/>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lnSpc>
                          <a:spcPct val="100000"/>
                        </a:lnSpc>
                        <a:spcBef>
                          <a:spcPts val="0"/>
                        </a:spcBef>
                        <a:spcAft>
                          <a:spcPts val="0"/>
                        </a:spcAft>
                      </a:pPr>
                      <a:r>
                        <a:rPr lang="zh-CN" altLang="en-US" sz="1400" kern="0" dirty="0" smtClean="0">
                          <a:effectLst/>
                        </a:rPr>
                        <a:t>万州区</a:t>
                      </a:r>
                      <a:endParaRPr lang="zh-CN" sz="1400" kern="100" dirty="0">
                        <a:solidFill>
                          <a:srgbClr val="313644"/>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lnSpc>
                          <a:spcPct val="100000"/>
                        </a:lnSpc>
                        <a:spcBef>
                          <a:spcPts val="0"/>
                        </a:spcBef>
                        <a:spcAft>
                          <a:spcPts val="0"/>
                        </a:spcAft>
                      </a:pPr>
                      <a:r>
                        <a:rPr lang="zh-CN" sz="1400" kern="0" dirty="0" smtClean="0">
                          <a:effectLst/>
                        </a:rPr>
                        <a:t>水利</a:t>
                      </a:r>
                      <a:r>
                        <a:rPr lang="zh-CN" altLang="en-US" sz="1400" kern="0" dirty="0" smtClean="0">
                          <a:effectLst/>
                        </a:rPr>
                        <a:t>部</a:t>
                      </a:r>
                      <a:endParaRPr lang="zh-CN" sz="1400" kern="100" dirty="0">
                        <a:solidFill>
                          <a:srgbClr val="313644"/>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lnSpc>
                          <a:spcPct val="100000"/>
                        </a:lnSpc>
                        <a:spcBef>
                          <a:spcPts val="0"/>
                        </a:spcBef>
                        <a:spcAft>
                          <a:spcPts val="0"/>
                        </a:spcAft>
                      </a:pPr>
                      <a:r>
                        <a:rPr lang="en-US" sz="1400" kern="0" dirty="0">
                          <a:effectLst/>
                        </a:rPr>
                        <a:t>350</a:t>
                      </a:r>
                      <a:endParaRPr lang="zh-CN" sz="1400" kern="100" dirty="0">
                        <a:solidFill>
                          <a:srgbClr val="313644"/>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lnSpc>
                          <a:spcPct val="100000"/>
                        </a:lnSpc>
                        <a:spcBef>
                          <a:spcPts val="0"/>
                        </a:spcBef>
                        <a:spcAft>
                          <a:spcPts val="0"/>
                        </a:spcAft>
                      </a:pPr>
                      <a:r>
                        <a:rPr lang="en-US" sz="1400" kern="0" dirty="0">
                          <a:effectLst/>
                        </a:rPr>
                        <a:t>1800</a:t>
                      </a:r>
                      <a:endParaRPr lang="zh-CN" sz="1400" kern="100" dirty="0">
                        <a:solidFill>
                          <a:srgbClr val="313644"/>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lnSpc>
                          <a:spcPct val="100000"/>
                        </a:lnSpc>
                        <a:spcBef>
                          <a:spcPts val="0"/>
                        </a:spcBef>
                        <a:spcAft>
                          <a:spcPts val="0"/>
                        </a:spcAft>
                      </a:pPr>
                      <a:endParaRPr lang="zh-CN" sz="1400" kern="100" dirty="0">
                        <a:solidFill>
                          <a:srgbClr val="313644"/>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lnSpc>
                          <a:spcPct val="100000"/>
                        </a:lnSpc>
                        <a:spcBef>
                          <a:spcPts val="0"/>
                        </a:spcBef>
                        <a:spcAft>
                          <a:spcPts val="0"/>
                        </a:spcAft>
                      </a:pPr>
                      <a:r>
                        <a:rPr lang="en-US" sz="1400" kern="0" dirty="0">
                          <a:effectLst/>
                        </a:rPr>
                        <a:t>500</a:t>
                      </a:r>
                      <a:endParaRPr lang="zh-CN" sz="1400" kern="100" dirty="0">
                        <a:solidFill>
                          <a:srgbClr val="313644"/>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lnSpc>
                          <a:spcPct val="100000"/>
                        </a:lnSpc>
                        <a:spcBef>
                          <a:spcPts val="0"/>
                        </a:spcBef>
                        <a:spcAft>
                          <a:spcPts val="0"/>
                        </a:spcAft>
                      </a:pPr>
                      <a:r>
                        <a:rPr lang="en-US" sz="1400" kern="0" dirty="0">
                          <a:effectLst/>
                        </a:rPr>
                        <a:t>-</a:t>
                      </a:r>
                      <a:endParaRPr lang="zh-CN" sz="1400" kern="100" dirty="0">
                        <a:solidFill>
                          <a:srgbClr val="313644"/>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lnSpc>
                          <a:spcPct val="100000"/>
                        </a:lnSpc>
                        <a:spcBef>
                          <a:spcPts val="0"/>
                        </a:spcBef>
                        <a:spcAft>
                          <a:spcPts val="0"/>
                        </a:spcAft>
                      </a:pPr>
                      <a:r>
                        <a:rPr lang="en-US" sz="1400" kern="0" dirty="0">
                          <a:effectLst/>
                        </a:rPr>
                        <a:t>-</a:t>
                      </a:r>
                      <a:endParaRPr lang="zh-CN" sz="1400" kern="100" dirty="0">
                        <a:solidFill>
                          <a:srgbClr val="313644"/>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lnSpc>
                          <a:spcPct val="100000"/>
                        </a:lnSpc>
                        <a:spcBef>
                          <a:spcPts val="0"/>
                        </a:spcBef>
                        <a:spcAft>
                          <a:spcPts val="0"/>
                        </a:spcAft>
                      </a:pPr>
                      <a:r>
                        <a:rPr lang="en-US" sz="1400" kern="0" dirty="0">
                          <a:effectLst/>
                        </a:rPr>
                        <a:t>-</a:t>
                      </a:r>
                      <a:endParaRPr lang="zh-CN" sz="1400" kern="100" dirty="0">
                        <a:solidFill>
                          <a:srgbClr val="313644"/>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lnSpc>
                          <a:spcPct val="100000"/>
                        </a:lnSpc>
                        <a:spcBef>
                          <a:spcPts val="0"/>
                        </a:spcBef>
                        <a:spcAft>
                          <a:spcPts val="0"/>
                        </a:spcAft>
                      </a:pPr>
                      <a:r>
                        <a:rPr lang="en-US" sz="1400" kern="0" dirty="0">
                          <a:effectLst/>
                        </a:rPr>
                        <a:t>160</a:t>
                      </a:r>
                      <a:endParaRPr lang="zh-CN" sz="1400" kern="100" dirty="0">
                        <a:solidFill>
                          <a:srgbClr val="313644"/>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0"/>
                        </a:spcBef>
                        <a:spcAft>
                          <a:spcPts val="0"/>
                        </a:spcAft>
                      </a:pPr>
                      <a:r>
                        <a:rPr lang="en-US" sz="1400" kern="100" dirty="0">
                          <a:effectLst/>
                        </a:rPr>
                        <a:t> </a:t>
                      </a:r>
                      <a:endParaRPr lang="zh-CN" sz="1400" kern="100" dirty="0">
                        <a:solidFill>
                          <a:srgbClr val="313644"/>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0"/>
                        </a:spcBef>
                        <a:spcAft>
                          <a:spcPts val="0"/>
                        </a:spcAft>
                      </a:pPr>
                      <a:r>
                        <a:rPr lang="en-US" sz="1400" kern="100" dirty="0">
                          <a:effectLst/>
                        </a:rPr>
                        <a:t> </a:t>
                      </a:r>
                      <a:endParaRPr lang="zh-CN" sz="1400" kern="100" dirty="0">
                        <a:solidFill>
                          <a:srgbClr val="313644"/>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lnSpc>
                          <a:spcPct val="100000"/>
                        </a:lnSpc>
                        <a:spcBef>
                          <a:spcPts val="0"/>
                        </a:spcBef>
                        <a:spcAft>
                          <a:spcPts val="0"/>
                        </a:spcAft>
                      </a:pPr>
                      <a:r>
                        <a:rPr lang="en-US" sz="1400" kern="0" dirty="0">
                          <a:effectLst/>
                        </a:rPr>
                        <a:t>-</a:t>
                      </a:r>
                      <a:endParaRPr lang="zh-CN" sz="1400" kern="100" dirty="0">
                        <a:solidFill>
                          <a:srgbClr val="313644"/>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0"/>
                        </a:spcBef>
                        <a:spcAft>
                          <a:spcPts val="0"/>
                        </a:spcAft>
                      </a:pPr>
                      <a:r>
                        <a:rPr lang="en-US" sz="1400" kern="100" dirty="0">
                          <a:effectLst/>
                        </a:rPr>
                        <a:t> </a:t>
                      </a:r>
                      <a:endParaRPr lang="zh-CN" sz="1400" kern="100" dirty="0">
                        <a:solidFill>
                          <a:srgbClr val="313644"/>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lnSpc>
                          <a:spcPct val="100000"/>
                        </a:lnSpc>
                        <a:spcBef>
                          <a:spcPts val="0"/>
                        </a:spcBef>
                        <a:spcAft>
                          <a:spcPts val="0"/>
                        </a:spcAft>
                      </a:pPr>
                      <a:r>
                        <a:rPr lang="en-US" sz="1400" kern="0" dirty="0">
                          <a:effectLst/>
                        </a:rPr>
                        <a:t>14952</a:t>
                      </a:r>
                      <a:endParaRPr lang="zh-CN" sz="1400" kern="100" dirty="0">
                        <a:solidFill>
                          <a:srgbClr val="313644"/>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lnSpc>
                          <a:spcPct val="100000"/>
                        </a:lnSpc>
                        <a:spcBef>
                          <a:spcPts val="0"/>
                        </a:spcBef>
                        <a:spcAft>
                          <a:spcPts val="0"/>
                        </a:spcAft>
                      </a:pPr>
                      <a:r>
                        <a:rPr lang="en-US" sz="1400" kern="0" dirty="0">
                          <a:effectLst/>
                        </a:rPr>
                        <a:t>200</a:t>
                      </a:r>
                      <a:endParaRPr lang="zh-CN" sz="1400" kern="100" dirty="0">
                        <a:solidFill>
                          <a:srgbClr val="313644"/>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lnSpc>
                          <a:spcPct val="100000"/>
                        </a:lnSpc>
                        <a:spcBef>
                          <a:spcPts val="0"/>
                        </a:spcBef>
                        <a:spcAft>
                          <a:spcPts val="0"/>
                        </a:spcAft>
                      </a:pPr>
                      <a:r>
                        <a:rPr lang="en-US" sz="1400" kern="0" dirty="0">
                          <a:effectLst/>
                        </a:rPr>
                        <a:t>17762</a:t>
                      </a:r>
                      <a:endParaRPr lang="zh-CN" sz="1400" kern="100" dirty="0">
                        <a:solidFill>
                          <a:srgbClr val="313644"/>
                        </a:solidFill>
                        <a:effectLst/>
                        <a:latin typeface="Calibri" panose="020F0502020204030204"/>
                        <a:ea typeface="宋体" panose="02010600030101010101" pitchFamily="2" charset="-122"/>
                        <a:cs typeface="Times New Roman" panose="02020603050405020304"/>
                      </a:endParaRPr>
                    </a:p>
                  </a:txBody>
                  <a:tcPr marL="4763" marR="4763" marT="4763" marB="0" anchor="ctr">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8" name="文本框 7"/>
          <p:cNvSpPr txBox="1"/>
          <p:nvPr/>
        </p:nvSpPr>
        <p:spPr>
          <a:xfrm>
            <a:off x="3992017" y="680522"/>
            <a:ext cx="7420301" cy="6569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19050" rtlCol="0" anchor="ctr">
            <a:spAutoFit/>
          </a:bodyPr>
          <a:lstStyle/>
          <a:p>
            <a:pPr defTabSz="410845" hangingPunct="0"/>
            <a:r>
              <a:rPr lang="en-US" altLang="zh-CN" sz="2400" kern="0" cap="all" dirty="0">
                <a:solidFill>
                  <a:srgbClr val="000000"/>
                </a:solidFill>
                <a:latin typeface="+mj-ea"/>
                <a:ea typeface="+mj-ea"/>
                <a:cs typeface="Helvetica"/>
                <a:sym typeface="Helvetica"/>
              </a:rPr>
              <a:t>2020</a:t>
            </a:r>
            <a:r>
              <a:rPr lang="zh-CN" altLang="zh-CN" sz="2400" kern="0" cap="all" dirty="0">
                <a:solidFill>
                  <a:srgbClr val="000000"/>
                </a:solidFill>
                <a:latin typeface="+mj-ea"/>
                <a:ea typeface="+mj-ea"/>
                <a:cs typeface="Helvetica"/>
                <a:sym typeface="Helvetica"/>
              </a:rPr>
              <a:t>年重庆市消费扶贫任务分解表</a:t>
            </a:r>
          </a:p>
          <a:p>
            <a:pPr defTabSz="410845" hangingPunct="0"/>
            <a:r>
              <a:rPr lang="en-US" altLang="zh-CN" sz="1400" kern="0" cap="all" dirty="0">
                <a:solidFill>
                  <a:srgbClr val="313644"/>
                </a:solidFill>
                <a:latin typeface="Helvetica"/>
                <a:cs typeface="Helvetica"/>
                <a:sym typeface="Helvetica"/>
              </a:rPr>
              <a:t>                                                                                 </a:t>
            </a:r>
            <a:r>
              <a:rPr lang="en-US" altLang="zh-CN" sz="1400" kern="0" cap="all" dirty="0" smtClean="0">
                <a:solidFill>
                  <a:srgbClr val="313644"/>
                </a:solidFill>
                <a:latin typeface="Helvetica"/>
                <a:cs typeface="Helvetica"/>
                <a:sym typeface="Helvetica"/>
              </a:rPr>
              <a:t>                                        </a:t>
            </a:r>
            <a:r>
              <a:rPr lang="en-US" altLang="zh-CN" sz="1400" kern="0" cap="all" dirty="0" smtClean="0">
                <a:solidFill>
                  <a:srgbClr val="313644"/>
                </a:solidFill>
                <a:latin typeface="+mj-ea"/>
                <a:ea typeface="+mj-ea"/>
                <a:cs typeface="Helvetica"/>
                <a:sym typeface="Helvetica"/>
              </a:rPr>
              <a:t>   </a:t>
            </a:r>
            <a:r>
              <a:rPr lang="zh-CN" altLang="en-US" sz="1400" kern="0" cap="all" dirty="0">
                <a:solidFill>
                  <a:srgbClr val="313644"/>
                </a:solidFill>
                <a:latin typeface="+mj-ea"/>
                <a:ea typeface="+mj-ea"/>
                <a:cs typeface="Helvetica"/>
                <a:sym typeface="Helvetica"/>
              </a:rPr>
              <a:t>单位：万元</a:t>
            </a:r>
          </a:p>
        </p:txBody>
      </p:sp>
    </p:spTree>
    <p:extLst>
      <p:ext uri="{BB962C8B-B14F-4D97-AF65-F5344CB8AC3E}">
        <p14:creationId xmlns:p14="http://schemas.microsoft.com/office/powerpoint/2010/main" val="428015942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2" cstate="screen">
            <a:extLst>
              <a:ext uri="{28A0092B-C50C-407E-A947-70E740481C1C}">
                <a14:useLocalDpi xmlns:a14="http://schemas.microsoft.com/office/drawing/2010/main"/>
              </a:ext>
            </a:extLst>
          </a:blip>
          <a:srcRect l="839"/>
          <a:stretch/>
        </p:blipFill>
        <p:spPr>
          <a:xfrm rot="10800000">
            <a:off x="7434392" y="2257783"/>
            <a:ext cx="4757608" cy="4600221"/>
          </a:xfrm>
          <a:prstGeom prst="rect">
            <a:avLst/>
          </a:prstGeom>
        </p:spPr>
      </p:pic>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l="21434" b="2440"/>
          <a:stretch/>
        </p:blipFill>
        <p:spPr>
          <a:xfrm rot="5400000">
            <a:off x="350743" y="-350738"/>
            <a:ext cx="1660727" cy="2362201"/>
          </a:xfrm>
          <a:prstGeom prst="rect">
            <a:avLst/>
          </a:prstGeom>
        </p:spPr>
      </p:pic>
      <p:sp>
        <p:nvSpPr>
          <p:cNvPr id="4" name="TextBox 3"/>
          <p:cNvSpPr txBox="1"/>
          <p:nvPr/>
        </p:nvSpPr>
        <p:spPr>
          <a:xfrm>
            <a:off x="538766" y="1673318"/>
            <a:ext cx="8325068" cy="4524316"/>
          </a:xfrm>
          <a:prstGeom prst="rect">
            <a:avLst/>
          </a:prstGeom>
          <a:noFill/>
        </p:spPr>
        <p:txBody>
          <a:bodyPr wrap="square" lIns="91440" tIns="45720" rIns="91440" bIns="45720" rtlCol="0">
            <a:spAutoFit/>
          </a:bodyPr>
          <a:lstStyle/>
          <a:p>
            <a:r>
              <a:rPr lang="zh-CN" altLang="zh-CN" dirty="0" smtClean="0">
                <a:solidFill>
                  <a:srgbClr val="FF0000"/>
                </a:solidFill>
                <a:latin typeface="+mn-ea"/>
              </a:rPr>
              <a:t>一</a:t>
            </a:r>
            <a:r>
              <a:rPr lang="zh-CN" altLang="zh-CN" dirty="0">
                <a:solidFill>
                  <a:srgbClr val="FF0000"/>
                </a:solidFill>
                <a:latin typeface="+mn-ea"/>
              </a:rPr>
              <a:t>、纳</a:t>
            </a:r>
            <a:r>
              <a:rPr lang="zh-CN" altLang="zh-CN" b="1" dirty="0">
                <a:solidFill>
                  <a:srgbClr val="FF0000"/>
                </a:solidFill>
                <a:latin typeface="+mn-ea"/>
              </a:rPr>
              <a:t>入消费扶贫统计的购销产品包括经认证的扶贫产品，以及贫困村、贫困户生产的产品。</a:t>
            </a:r>
            <a:r>
              <a:rPr lang="zh-CN" altLang="zh-CN" dirty="0">
                <a:solidFill>
                  <a:srgbClr val="FF0000"/>
                </a:solidFill>
                <a:latin typeface="+mn-ea"/>
              </a:rPr>
              <a:t/>
            </a:r>
            <a:br>
              <a:rPr lang="zh-CN" altLang="zh-CN" dirty="0">
                <a:solidFill>
                  <a:srgbClr val="FF0000"/>
                </a:solidFill>
                <a:latin typeface="+mn-ea"/>
              </a:rPr>
            </a:br>
            <a:endParaRPr lang="en-US" altLang="zh-CN" dirty="0" smtClean="0">
              <a:solidFill>
                <a:srgbClr val="FF0000"/>
              </a:solidFill>
              <a:latin typeface="+mn-ea"/>
            </a:endParaRPr>
          </a:p>
          <a:p>
            <a:r>
              <a:rPr lang="zh-CN" altLang="zh-CN" dirty="0" smtClean="0">
                <a:latin typeface="+mn-ea"/>
              </a:rPr>
              <a:t>二</a:t>
            </a:r>
            <a:r>
              <a:rPr lang="zh-CN" altLang="zh-CN" dirty="0">
                <a:latin typeface="+mn-ea"/>
              </a:rPr>
              <a:t>、各区县负责对照《</a:t>
            </a:r>
            <a:r>
              <a:rPr lang="en-US" altLang="zh-CN" dirty="0">
                <a:latin typeface="+mn-ea"/>
              </a:rPr>
              <a:t>2020</a:t>
            </a:r>
            <a:r>
              <a:rPr lang="zh-CN" altLang="zh-CN" dirty="0">
                <a:latin typeface="+mn-ea"/>
              </a:rPr>
              <a:t>年重庆市消费扶贫任务分解表》（单元格内为“</a:t>
            </a:r>
            <a:r>
              <a:rPr lang="en-US" altLang="zh-CN" dirty="0">
                <a:latin typeface="+mn-ea"/>
              </a:rPr>
              <a:t>-</a:t>
            </a:r>
            <a:r>
              <a:rPr lang="zh-CN" altLang="zh-CN" dirty="0">
                <a:latin typeface="+mn-ea"/>
              </a:rPr>
              <a:t>”的不填报）填报对应数据，</a:t>
            </a:r>
            <a:r>
              <a:rPr lang="zh-CN" altLang="zh-CN" dirty="0">
                <a:solidFill>
                  <a:srgbClr val="FF0000"/>
                </a:solidFill>
                <a:latin typeface="+mn-ea"/>
              </a:rPr>
              <a:t>留存佐证材料</a:t>
            </a:r>
            <a:r>
              <a:rPr lang="zh-CN" altLang="zh-CN" b="1" dirty="0">
                <a:solidFill>
                  <a:srgbClr val="FF0000"/>
                </a:solidFill>
                <a:latin typeface="+mn-ea"/>
              </a:rPr>
              <a:t>（如发票、进货</a:t>
            </a:r>
            <a:r>
              <a:rPr lang="en-US" altLang="zh-CN" b="1" dirty="0">
                <a:solidFill>
                  <a:srgbClr val="FF0000"/>
                </a:solidFill>
                <a:latin typeface="+mn-ea"/>
              </a:rPr>
              <a:t>/</a:t>
            </a:r>
            <a:r>
              <a:rPr lang="zh-CN" altLang="zh-CN" b="1" dirty="0">
                <a:solidFill>
                  <a:srgbClr val="FF0000"/>
                </a:solidFill>
                <a:latin typeface="+mn-ea"/>
              </a:rPr>
              <a:t>销售凭证、产品产地所在乡镇出具的证明等）</a:t>
            </a:r>
            <a:r>
              <a:rPr lang="zh-CN" altLang="zh-CN" dirty="0">
                <a:solidFill>
                  <a:srgbClr val="FF0000"/>
                </a:solidFill>
                <a:latin typeface="+mn-ea"/>
              </a:rPr>
              <a:t>备查</a:t>
            </a:r>
            <a:r>
              <a:rPr lang="zh-CN" altLang="zh-CN" dirty="0">
                <a:latin typeface="+mn-ea"/>
              </a:rPr>
              <a:t>，每月</a:t>
            </a:r>
            <a:r>
              <a:rPr lang="en-US" altLang="zh-CN" b="1" dirty="0">
                <a:latin typeface="+mn-ea"/>
              </a:rPr>
              <a:t>15</a:t>
            </a:r>
            <a:r>
              <a:rPr lang="zh-CN" altLang="zh-CN" dirty="0">
                <a:latin typeface="+mn-ea"/>
              </a:rPr>
              <a:t>日前将电子档及扫描件（加盖区县牵头部门公章）传送至市扶贫开发领导小组办公室（</a:t>
            </a:r>
            <a:r>
              <a:rPr lang="en-US" altLang="zh-CN" dirty="0">
                <a:latin typeface="+mn-ea"/>
              </a:rPr>
              <a:t>sfpbcyc@vip.163.com</a:t>
            </a:r>
            <a:r>
              <a:rPr lang="zh-CN" altLang="zh-CN" dirty="0">
                <a:latin typeface="+mn-ea"/>
              </a:rPr>
              <a:t>），填报数据为当年</a:t>
            </a:r>
            <a:r>
              <a:rPr lang="zh-CN" altLang="zh-CN" b="1" dirty="0">
                <a:latin typeface="+mn-ea"/>
              </a:rPr>
              <a:t>截止至上月底的</a:t>
            </a:r>
            <a:r>
              <a:rPr lang="zh-CN" altLang="zh-CN" dirty="0">
                <a:latin typeface="+mn-ea"/>
              </a:rPr>
              <a:t>累计数据；</a:t>
            </a:r>
            <a:r>
              <a:rPr lang="zh-CN" altLang="zh-CN" b="1" dirty="0">
                <a:latin typeface="+mn-ea"/>
              </a:rPr>
              <a:t>社会扶贫网重庆频道统计功能上线后改为在线填报，具体时间及要求另行通知。</a:t>
            </a:r>
            <a:r>
              <a:rPr lang="zh-CN" altLang="zh-CN" dirty="0">
                <a:latin typeface="+mn-ea"/>
              </a:rPr>
              <a:t/>
            </a:r>
            <a:br>
              <a:rPr lang="zh-CN" altLang="zh-CN" dirty="0">
                <a:latin typeface="+mn-ea"/>
              </a:rPr>
            </a:br>
            <a:endParaRPr lang="en-US" altLang="zh-CN" dirty="0" smtClean="0">
              <a:latin typeface="+mn-ea"/>
            </a:endParaRPr>
          </a:p>
          <a:p>
            <a:r>
              <a:rPr lang="zh-CN" altLang="zh-CN" dirty="0" smtClean="0">
                <a:latin typeface="+mn-ea"/>
              </a:rPr>
              <a:t>三</a:t>
            </a:r>
            <a:r>
              <a:rPr lang="zh-CN" altLang="zh-CN" dirty="0">
                <a:latin typeface="+mn-ea"/>
              </a:rPr>
              <a:t>、各区县全年任务目标依据区县社零总额、</a:t>
            </a:r>
            <a:r>
              <a:rPr lang="en-US" altLang="zh-CN" dirty="0">
                <a:latin typeface="+mn-ea"/>
              </a:rPr>
              <a:t>GDP</a:t>
            </a:r>
            <a:r>
              <a:rPr lang="zh-CN" altLang="zh-CN" dirty="0">
                <a:latin typeface="+mn-ea"/>
              </a:rPr>
              <a:t>和户籍人口规模综合测算而成，中央单位定点扶贫、鲁渝扶贫协作、市级扶贫集团购销金额另计。</a:t>
            </a:r>
            <a:br>
              <a:rPr lang="zh-CN" altLang="zh-CN" dirty="0">
                <a:latin typeface="+mn-ea"/>
              </a:rPr>
            </a:br>
            <a:endParaRPr lang="en-US" altLang="zh-CN" dirty="0" smtClean="0">
              <a:latin typeface="+mn-ea"/>
            </a:endParaRPr>
          </a:p>
          <a:p>
            <a:r>
              <a:rPr lang="zh-CN" altLang="zh-CN" dirty="0" smtClean="0">
                <a:solidFill>
                  <a:srgbClr val="FF0000"/>
                </a:solidFill>
                <a:latin typeface="+mn-ea"/>
              </a:rPr>
              <a:t>四</a:t>
            </a:r>
            <a:r>
              <a:rPr lang="zh-CN" altLang="zh-CN" dirty="0">
                <a:solidFill>
                  <a:srgbClr val="FF0000"/>
                </a:solidFill>
                <a:latin typeface="+mn-ea"/>
              </a:rPr>
              <a:t>、扶贫产品购销包括直接购买和帮助销售两种方式，其中帮助销售指相关责任主体利用自有渠道或采用其他渠道销售扶贫产品，</a:t>
            </a:r>
            <a:r>
              <a:rPr lang="zh-CN" altLang="zh-CN" dirty="0" smtClean="0">
                <a:solidFill>
                  <a:srgbClr val="FF0000"/>
                </a:solidFill>
                <a:latin typeface="+mn-ea"/>
              </a:rPr>
              <a:t>或组织开展产销对接会等活动实现产品销售</a:t>
            </a:r>
            <a:r>
              <a:rPr lang="zh-CN" altLang="en-US" dirty="0" smtClean="0">
                <a:solidFill>
                  <a:srgbClr val="FF0000"/>
                </a:solidFill>
                <a:latin typeface="+mn-ea"/>
              </a:rPr>
              <a:t>。</a:t>
            </a:r>
            <a:endParaRPr lang="zh-CN" altLang="zh-CN" dirty="0">
              <a:latin typeface="+mn-ea"/>
            </a:endParaRPr>
          </a:p>
        </p:txBody>
      </p:sp>
      <p:sp>
        <p:nvSpPr>
          <p:cNvPr id="8" name="TextBox 11"/>
          <p:cNvSpPr txBox="1"/>
          <p:nvPr/>
        </p:nvSpPr>
        <p:spPr>
          <a:xfrm>
            <a:off x="1667615" y="452403"/>
            <a:ext cx="5639770"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smtClean="0">
                <a:solidFill>
                  <a:schemeClr val="tx1">
                    <a:lumMod val="75000"/>
                    <a:lumOff val="25000"/>
                  </a:schemeClr>
                </a:solidFill>
              </a:rPr>
              <a:t>扶贫扶贫工作统计说明</a:t>
            </a:r>
            <a:endParaRPr lang="en-US" altLang="zh-CN" sz="3200" b="1" dirty="0">
              <a:solidFill>
                <a:schemeClr val="tx1">
                  <a:lumMod val="75000"/>
                  <a:lumOff val="25000"/>
                </a:schemeClr>
              </a:solidFill>
            </a:endParaRPr>
          </a:p>
        </p:txBody>
      </p:sp>
    </p:spTree>
    <p:extLst>
      <p:ext uri="{BB962C8B-B14F-4D97-AF65-F5344CB8AC3E}">
        <p14:creationId xmlns:p14="http://schemas.microsoft.com/office/powerpoint/2010/main" val="419958469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l="313" r="14836"/>
          <a:stretch/>
        </p:blipFill>
        <p:spPr>
          <a:xfrm>
            <a:off x="0" y="0"/>
            <a:ext cx="12153900" cy="6858000"/>
          </a:xfrm>
          <a:prstGeom prst="rect">
            <a:avLst/>
          </a:prstGeom>
        </p:spPr>
      </p:pic>
      <p:sp>
        <p:nvSpPr>
          <p:cNvPr id="7" name="文本框 6"/>
          <p:cNvSpPr txBox="1"/>
          <p:nvPr/>
        </p:nvSpPr>
        <p:spPr>
          <a:xfrm>
            <a:off x="7976979" y="2308224"/>
            <a:ext cx="3262432" cy="1015663"/>
          </a:xfrm>
          <a:prstGeom prst="rect">
            <a:avLst/>
          </a:prstGeom>
          <a:noFill/>
        </p:spPr>
        <p:txBody>
          <a:bodyPr wrap="none" lIns="91440" tIns="45720" rIns="91440" bIns="45720" rtlCol="0">
            <a:spAutoFit/>
            <a:scene3d>
              <a:camera prst="orthographicFront"/>
              <a:lightRig rig="threePt" dir="t"/>
            </a:scene3d>
            <a:sp3d contourW="12700"/>
          </a:bodyPr>
          <a:lstStyle/>
          <a:p>
            <a:pPr algn="r">
              <a:defRPr/>
            </a:pPr>
            <a:r>
              <a:rPr lang="zh-CN" altLang="en-US" sz="6000" b="1" dirty="0">
                <a:solidFill>
                  <a:schemeClr val="accent2"/>
                </a:solidFill>
                <a:latin typeface="+mj-ea"/>
                <a:ea typeface="+mj-ea"/>
              </a:rPr>
              <a:t>谢谢聆听</a:t>
            </a:r>
          </a:p>
        </p:txBody>
      </p:sp>
      <p:sp>
        <p:nvSpPr>
          <p:cNvPr id="14" name="文本框 13"/>
          <p:cNvSpPr txBox="1"/>
          <p:nvPr/>
        </p:nvSpPr>
        <p:spPr>
          <a:xfrm>
            <a:off x="9531228" y="1035266"/>
            <a:ext cx="1786066" cy="1446550"/>
          </a:xfrm>
          <a:prstGeom prst="rect">
            <a:avLst/>
          </a:prstGeom>
          <a:noFill/>
        </p:spPr>
        <p:txBody>
          <a:bodyPr wrap="none" lIns="91440" tIns="45720" rIns="91440" bIns="45720" rtlCol="0">
            <a:spAutoFit/>
            <a:scene3d>
              <a:camera prst="orthographicFront"/>
              <a:lightRig rig="threePt" dir="t"/>
            </a:scene3d>
            <a:sp3d contourW="12700"/>
          </a:bodyPr>
          <a:lstStyle/>
          <a:p>
            <a:pPr algn="r">
              <a:defRPr/>
            </a:pPr>
            <a:r>
              <a:rPr lang="en-US" altLang="zh-CN" sz="8800" dirty="0" smtClean="0">
                <a:solidFill>
                  <a:schemeClr val="accent1"/>
                </a:solidFill>
                <a:latin typeface="Agency FB" panose="020B0503020202020204" pitchFamily="34" charset="0"/>
                <a:ea typeface="+mj-ea"/>
              </a:rPr>
              <a:t>2021</a:t>
            </a:r>
            <a:endParaRPr lang="zh-CN" altLang="en-US" sz="8800" dirty="0">
              <a:solidFill>
                <a:schemeClr val="accent1"/>
              </a:solidFill>
              <a:latin typeface="Agency FB" panose="020B0503020202020204" pitchFamily="34" charset="0"/>
              <a:ea typeface="+mj-ea"/>
            </a:endParaRPr>
          </a:p>
        </p:txBody>
      </p:sp>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l="21434" b="2440"/>
          <a:stretch/>
        </p:blipFill>
        <p:spPr>
          <a:xfrm rot="5400000">
            <a:off x="350743" y="-350737"/>
            <a:ext cx="1660727" cy="2362201"/>
          </a:xfrm>
          <a:prstGeom prst="rect">
            <a:avLst/>
          </a:prstGeom>
        </p:spPr>
      </p:pic>
    </p:spTree>
    <p:extLst>
      <p:ext uri="{BB962C8B-B14F-4D97-AF65-F5344CB8AC3E}">
        <p14:creationId xmlns:p14="http://schemas.microsoft.com/office/powerpoint/2010/main" val="217874908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strVal val="#ppt_w+.3"/>
                                          </p:val>
                                        </p:tav>
                                        <p:tav tm="100000">
                                          <p:val>
                                            <p:strVal val="#ppt_w"/>
                                          </p:val>
                                        </p:tav>
                                      </p:tavLst>
                                    </p:anim>
                                    <p:anim calcmode="lin" valueType="num">
                                      <p:cBhvr>
                                        <p:cTn id="8" dur="1000" fill="hold"/>
                                        <p:tgtEl>
                                          <p:spTgt spid="14"/>
                                        </p:tgtEl>
                                        <p:attrNameLst>
                                          <p:attrName>ppt_h</p:attrName>
                                        </p:attrNameLst>
                                      </p:cBhvr>
                                      <p:tavLst>
                                        <p:tav tm="0">
                                          <p:val>
                                            <p:strVal val="#ppt_h"/>
                                          </p:val>
                                        </p:tav>
                                        <p:tav tm="100000">
                                          <p:val>
                                            <p:strVal val="#ppt_h"/>
                                          </p:val>
                                        </p:tav>
                                      </p:tavLst>
                                    </p:anim>
                                    <p:animEffect transition="in" filter="fade">
                                      <p:cBhvr>
                                        <p:cTn id="9" dur="1000"/>
                                        <p:tgtEl>
                                          <p:spTgt spid="14"/>
                                        </p:tgtEl>
                                      </p:cBhvr>
                                    </p:animEffect>
                                  </p:childTnLst>
                                </p:cTn>
                              </p:par>
                            </p:childTnLst>
                          </p:cTn>
                        </p:par>
                        <p:par>
                          <p:cTn id="10" fill="hold">
                            <p:stCondLst>
                              <p:cond delay="1300"/>
                            </p:stCondLst>
                            <p:childTnLst>
                              <p:par>
                                <p:cTn id="11" presetID="50" presetClass="entr" presetSubtype="0" decel="10000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strVal val="#ppt_w+.3"/>
                                          </p:val>
                                        </p:tav>
                                        <p:tav tm="100000">
                                          <p:val>
                                            <p:strVal val="#ppt_w"/>
                                          </p:val>
                                        </p:tav>
                                      </p:tavLst>
                                    </p:anim>
                                    <p:anim calcmode="lin" valueType="num">
                                      <p:cBhvr>
                                        <p:cTn id="14" dur="1000" fill="hold"/>
                                        <p:tgtEl>
                                          <p:spTgt spid="7"/>
                                        </p:tgtEl>
                                        <p:attrNameLst>
                                          <p:attrName>ppt_h</p:attrName>
                                        </p:attrNameLst>
                                      </p:cBhvr>
                                      <p:tavLst>
                                        <p:tav tm="0">
                                          <p:val>
                                            <p:strVal val="#ppt_h"/>
                                          </p:val>
                                        </p:tav>
                                        <p:tav tm="100000">
                                          <p:val>
                                            <p:strVal val="#ppt_h"/>
                                          </p:val>
                                        </p:tav>
                                      </p:tavLst>
                                    </p:anim>
                                    <p:animEffect transition="in" filter="fade">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p:cNvPicPr>
            <a:picLocks noChangeAspect="1"/>
          </p:cNvPicPr>
          <p:nvPr/>
        </p:nvPicPr>
        <p:blipFill rotWithShape="1">
          <a:blip r:embed="rId3" cstate="screen">
            <a:extLst>
              <a:ext uri="{28A0092B-C50C-407E-A947-70E740481C1C}">
                <a14:useLocalDpi xmlns:a14="http://schemas.microsoft.com/office/drawing/2010/main"/>
              </a:ext>
            </a:extLst>
          </a:blip>
          <a:srcRect l="839"/>
          <a:stretch/>
        </p:blipFill>
        <p:spPr>
          <a:xfrm>
            <a:off x="0" y="6"/>
            <a:ext cx="6749048" cy="6525781"/>
          </a:xfrm>
          <a:prstGeom prst="rect">
            <a:avLst/>
          </a:prstGeom>
        </p:spPr>
      </p:pic>
      <p:grpSp>
        <p:nvGrpSpPr>
          <p:cNvPr id="3" name="组合 2"/>
          <p:cNvGrpSpPr/>
          <p:nvPr/>
        </p:nvGrpSpPr>
        <p:grpSpPr>
          <a:xfrm>
            <a:off x="7066547" y="1227250"/>
            <a:ext cx="3939406" cy="552521"/>
            <a:chOff x="6238875" y="1685854"/>
            <a:chExt cx="3939406" cy="552521"/>
          </a:xfrm>
        </p:grpSpPr>
        <p:sp>
          <p:nvSpPr>
            <p:cNvPr id="8" name="文本框 7"/>
            <p:cNvSpPr txBox="1"/>
            <p:nvPr/>
          </p:nvSpPr>
          <p:spPr>
            <a:xfrm>
              <a:off x="6915849" y="1685854"/>
              <a:ext cx="3262432" cy="461665"/>
            </a:xfrm>
            <a:prstGeom prst="rect">
              <a:avLst/>
            </a:prstGeom>
            <a:noFill/>
          </p:spPr>
          <p:txBody>
            <a:bodyPr wrap="none" rtlCol="0">
              <a:spAutoFit/>
              <a:scene3d>
                <a:camera prst="orthographicFront"/>
                <a:lightRig rig="threePt" dir="t"/>
              </a:scene3d>
              <a:sp3d contourW="12700"/>
            </a:bodyPr>
            <a:lstStyle/>
            <a:p>
              <a:pPr>
                <a:defRPr/>
              </a:pPr>
              <a:r>
                <a:rPr lang="zh-CN" altLang="en-US" sz="2400" b="1" dirty="0">
                  <a:solidFill>
                    <a:schemeClr val="tx1">
                      <a:lumMod val="65000"/>
                      <a:lumOff val="35000"/>
                    </a:schemeClr>
                  </a:solidFill>
                  <a:latin typeface="Arial"/>
                  <a:ea typeface="微软雅黑"/>
                </a:rPr>
                <a:t>国家后评估方法与要点</a:t>
              </a:r>
            </a:p>
          </p:txBody>
        </p:sp>
        <p:grpSp>
          <p:nvGrpSpPr>
            <p:cNvPr id="5" name="组合 4"/>
            <p:cNvGrpSpPr/>
            <p:nvPr/>
          </p:nvGrpSpPr>
          <p:grpSpPr>
            <a:xfrm>
              <a:off x="6238875" y="1704975"/>
              <a:ext cx="533400" cy="533400"/>
              <a:chOff x="6238875" y="1704975"/>
              <a:chExt cx="533400" cy="533400"/>
            </a:xfrm>
          </p:grpSpPr>
          <p:sp>
            <p:nvSpPr>
              <p:cNvPr id="6" name="菱形 5"/>
              <p:cNvSpPr/>
              <p:nvPr/>
            </p:nvSpPr>
            <p:spPr>
              <a:xfrm>
                <a:off x="6238875" y="1704975"/>
                <a:ext cx="533400" cy="533400"/>
              </a:xfrm>
              <a:prstGeom prst="diamond">
                <a:avLst/>
              </a:prstGeom>
              <a:solidFill>
                <a:schemeClr val="accent1"/>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zh-CN" altLang="en-US"/>
              </a:p>
            </p:txBody>
          </p:sp>
          <p:sp>
            <p:nvSpPr>
              <p:cNvPr id="7" name="文本框 6"/>
              <p:cNvSpPr txBox="1"/>
              <p:nvPr/>
            </p:nvSpPr>
            <p:spPr>
              <a:xfrm>
                <a:off x="6278370" y="1720003"/>
                <a:ext cx="474855" cy="443198"/>
              </a:xfrm>
              <a:prstGeom prst="rect">
                <a:avLst/>
              </a:prstGeom>
              <a:noFill/>
            </p:spPr>
            <p:txBody>
              <a:bodyPr wrap="square" rtlCol="0">
                <a:spAutoFit/>
                <a:scene3d>
                  <a:camera prst="orthographicFront"/>
                  <a:lightRig rig="threePt" dir="t"/>
                </a:scene3d>
                <a:sp3d contourW="12700"/>
              </a:bodyPr>
              <a:lstStyle/>
              <a:p>
                <a:pPr algn="ctr">
                  <a:lnSpc>
                    <a:spcPct val="114000"/>
                  </a:lnSpc>
                  <a:defRPr/>
                </a:pPr>
                <a:r>
                  <a:rPr lang="en-US" altLang="zh-CN" sz="2000" dirty="0">
                    <a:solidFill>
                      <a:schemeClr val="bg1"/>
                    </a:solidFill>
                    <a:ea typeface="微软雅黑"/>
                  </a:rPr>
                  <a:t>01</a:t>
                </a:r>
              </a:p>
            </p:txBody>
          </p:sp>
        </p:grpSp>
      </p:grpSp>
      <p:grpSp>
        <p:nvGrpSpPr>
          <p:cNvPr id="10" name="组合 9"/>
          <p:cNvGrpSpPr/>
          <p:nvPr/>
        </p:nvGrpSpPr>
        <p:grpSpPr>
          <a:xfrm>
            <a:off x="7066547" y="2159234"/>
            <a:ext cx="2708299" cy="552521"/>
            <a:chOff x="6238875" y="2651054"/>
            <a:chExt cx="2708299" cy="552521"/>
          </a:xfrm>
        </p:grpSpPr>
        <p:sp>
          <p:nvSpPr>
            <p:cNvPr id="15" name="文本框 14"/>
            <p:cNvSpPr txBox="1"/>
            <p:nvPr/>
          </p:nvSpPr>
          <p:spPr>
            <a:xfrm>
              <a:off x="6915849" y="2651054"/>
              <a:ext cx="2031325" cy="461665"/>
            </a:xfrm>
            <a:prstGeom prst="rect">
              <a:avLst/>
            </a:prstGeom>
            <a:noFill/>
          </p:spPr>
          <p:txBody>
            <a:bodyPr wrap="none" rtlCol="0">
              <a:spAutoFit/>
              <a:scene3d>
                <a:camera prst="orthographicFront"/>
                <a:lightRig rig="threePt" dir="t"/>
              </a:scene3d>
              <a:sp3d contourW="12700"/>
            </a:bodyPr>
            <a:lstStyle/>
            <a:p>
              <a:pPr>
                <a:defRPr/>
              </a:pPr>
              <a:r>
                <a:rPr lang="zh-CN" altLang="en-US" sz="2400" b="1" dirty="0" smtClean="0">
                  <a:solidFill>
                    <a:schemeClr val="tx1">
                      <a:lumMod val="65000"/>
                      <a:lumOff val="35000"/>
                    </a:schemeClr>
                  </a:solidFill>
                  <a:latin typeface="Arial"/>
                  <a:ea typeface="微软雅黑"/>
                </a:rPr>
                <a:t>国家政策</a:t>
              </a:r>
              <a:r>
                <a:rPr lang="zh-CN" altLang="en-US" sz="2400" b="1" dirty="0">
                  <a:solidFill>
                    <a:schemeClr val="tx1">
                      <a:lumMod val="65000"/>
                      <a:lumOff val="35000"/>
                    </a:schemeClr>
                  </a:solidFill>
                  <a:latin typeface="Arial"/>
                  <a:ea typeface="微软雅黑"/>
                </a:rPr>
                <a:t>要点</a:t>
              </a:r>
            </a:p>
          </p:txBody>
        </p:sp>
        <p:grpSp>
          <p:nvGrpSpPr>
            <p:cNvPr id="12" name="组合 11"/>
            <p:cNvGrpSpPr/>
            <p:nvPr/>
          </p:nvGrpSpPr>
          <p:grpSpPr>
            <a:xfrm>
              <a:off x="6238875" y="2670175"/>
              <a:ext cx="533400" cy="533400"/>
              <a:chOff x="6238875" y="2670175"/>
              <a:chExt cx="533400" cy="533400"/>
            </a:xfrm>
          </p:grpSpPr>
          <p:sp>
            <p:nvSpPr>
              <p:cNvPr id="13" name="菱形 12"/>
              <p:cNvSpPr/>
              <p:nvPr/>
            </p:nvSpPr>
            <p:spPr>
              <a:xfrm>
                <a:off x="6238875" y="2670175"/>
                <a:ext cx="533400" cy="533400"/>
              </a:xfrm>
              <a:prstGeom prst="diamond">
                <a:avLst/>
              </a:prstGeom>
              <a:solidFill>
                <a:schemeClr val="accent2"/>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zh-CN" altLang="en-US"/>
              </a:p>
            </p:txBody>
          </p:sp>
          <p:sp>
            <p:nvSpPr>
              <p:cNvPr id="14" name="文本框 13"/>
              <p:cNvSpPr txBox="1"/>
              <p:nvPr/>
            </p:nvSpPr>
            <p:spPr>
              <a:xfrm>
                <a:off x="6278370" y="2711273"/>
                <a:ext cx="474855" cy="443198"/>
              </a:xfrm>
              <a:prstGeom prst="rect">
                <a:avLst/>
              </a:prstGeom>
              <a:noFill/>
            </p:spPr>
            <p:txBody>
              <a:bodyPr wrap="square" rtlCol="0">
                <a:spAutoFit/>
                <a:scene3d>
                  <a:camera prst="orthographicFront"/>
                  <a:lightRig rig="threePt" dir="t"/>
                </a:scene3d>
                <a:sp3d contourW="12700"/>
              </a:bodyPr>
              <a:lstStyle/>
              <a:p>
                <a:pPr algn="ctr">
                  <a:lnSpc>
                    <a:spcPct val="114000"/>
                  </a:lnSpc>
                  <a:defRPr/>
                </a:pPr>
                <a:r>
                  <a:rPr lang="en-US" altLang="zh-CN" sz="2000" dirty="0">
                    <a:solidFill>
                      <a:schemeClr val="bg1"/>
                    </a:solidFill>
                    <a:ea typeface="微软雅黑"/>
                  </a:rPr>
                  <a:t>02</a:t>
                </a:r>
              </a:p>
            </p:txBody>
          </p:sp>
        </p:grpSp>
      </p:grpSp>
      <p:grpSp>
        <p:nvGrpSpPr>
          <p:cNvPr id="17" name="组合 16"/>
          <p:cNvGrpSpPr/>
          <p:nvPr/>
        </p:nvGrpSpPr>
        <p:grpSpPr>
          <a:xfrm>
            <a:off x="7066547" y="3091218"/>
            <a:ext cx="2708299" cy="552521"/>
            <a:chOff x="6238875" y="3616254"/>
            <a:chExt cx="2708299" cy="552521"/>
          </a:xfrm>
        </p:grpSpPr>
        <p:sp>
          <p:nvSpPr>
            <p:cNvPr id="22" name="文本框 21"/>
            <p:cNvSpPr txBox="1"/>
            <p:nvPr/>
          </p:nvSpPr>
          <p:spPr>
            <a:xfrm>
              <a:off x="6915849" y="3616254"/>
              <a:ext cx="2031325" cy="461665"/>
            </a:xfrm>
            <a:prstGeom prst="rect">
              <a:avLst/>
            </a:prstGeom>
            <a:noFill/>
          </p:spPr>
          <p:txBody>
            <a:bodyPr wrap="none" rtlCol="0">
              <a:spAutoFit/>
              <a:scene3d>
                <a:camera prst="orthographicFront"/>
                <a:lightRig rig="threePt" dir="t"/>
              </a:scene3d>
              <a:sp3d contourW="12700"/>
            </a:bodyPr>
            <a:lstStyle/>
            <a:p>
              <a:pPr>
                <a:defRPr/>
              </a:pPr>
              <a:r>
                <a:rPr lang="zh-CN" altLang="en-US" sz="2400" b="1" dirty="0" smtClean="0">
                  <a:solidFill>
                    <a:schemeClr val="tx1">
                      <a:lumMod val="65000"/>
                      <a:lumOff val="35000"/>
                    </a:schemeClr>
                  </a:solidFill>
                  <a:latin typeface="Arial"/>
                  <a:ea typeface="微软雅黑"/>
                </a:rPr>
                <a:t>市级考核重点</a:t>
              </a:r>
              <a:endParaRPr lang="zh-CN" altLang="en-US" sz="2400" b="1" dirty="0">
                <a:solidFill>
                  <a:schemeClr val="tx1">
                    <a:lumMod val="65000"/>
                    <a:lumOff val="35000"/>
                  </a:schemeClr>
                </a:solidFill>
                <a:latin typeface="Arial"/>
                <a:ea typeface="微软雅黑"/>
              </a:endParaRPr>
            </a:p>
          </p:txBody>
        </p:sp>
        <p:grpSp>
          <p:nvGrpSpPr>
            <p:cNvPr id="19" name="组合 18"/>
            <p:cNvGrpSpPr/>
            <p:nvPr/>
          </p:nvGrpSpPr>
          <p:grpSpPr>
            <a:xfrm>
              <a:off x="6238875" y="3635375"/>
              <a:ext cx="533400" cy="533400"/>
              <a:chOff x="6238875" y="3635375"/>
              <a:chExt cx="533400" cy="533400"/>
            </a:xfrm>
          </p:grpSpPr>
          <p:sp>
            <p:nvSpPr>
              <p:cNvPr id="20" name="菱形 19"/>
              <p:cNvSpPr/>
              <p:nvPr/>
            </p:nvSpPr>
            <p:spPr>
              <a:xfrm>
                <a:off x="6238875" y="3635375"/>
                <a:ext cx="533400" cy="533400"/>
              </a:xfrm>
              <a:prstGeom prst="diamond">
                <a:avLst/>
              </a:prstGeom>
              <a:solidFill>
                <a:schemeClr val="accent1"/>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zh-CN" altLang="en-US"/>
              </a:p>
            </p:txBody>
          </p:sp>
          <p:sp>
            <p:nvSpPr>
              <p:cNvPr id="21" name="文本框 20"/>
              <p:cNvSpPr txBox="1"/>
              <p:nvPr/>
            </p:nvSpPr>
            <p:spPr>
              <a:xfrm>
                <a:off x="6278370" y="3656935"/>
                <a:ext cx="474855" cy="443198"/>
              </a:xfrm>
              <a:prstGeom prst="rect">
                <a:avLst/>
              </a:prstGeom>
              <a:noFill/>
            </p:spPr>
            <p:txBody>
              <a:bodyPr wrap="square" rtlCol="0">
                <a:spAutoFit/>
                <a:scene3d>
                  <a:camera prst="orthographicFront"/>
                  <a:lightRig rig="threePt" dir="t"/>
                </a:scene3d>
                <a:sp3d contourW="12700"/>
              </a:bodyPr>
              <a:lstStyle/>
              <a:p>
                <a:pPr algn="ctr">
                  <a:lnSpc>
                    <a:spcPct val="114000"/>
                  </a:lnSpc>
                  <a:defRPr/>
                </a:pPr>
                <a:r>
                  <a:rPr lang="en-US" altLang="zh-CN" sz="2000" dirty="0">
                    <a:solidFill>
                      <a:schemeClr val="bg1"/>
                    </a:solidFill>
                    <a:ea typeface="微软雅黑"/>
                  </a:rPr>
                  <a:t>03</a:t>
                </a:r>
              </a:p>
            </p:txBody>
          </p:sp>
        </p:grpSp>
      </p:grpSp>
      <p:grpSp>
        <p:nvGrpSpPr>
          <p:cNvPr id="24" name="组合 23"/>
          <p:cNvGrpSpPr/>
          <p:nvPr/>
        </p:nvGrpSpPr>
        <p:grpSpPr>
          <a:xfrm>
            <a:off x="7066547" y="4023196"/>
            <a:ext cx="3323852" cy="552568"/>
            <a:chOff x="6238875" y="4581407"/>
            <a:chExt cx="3323852" cy="552568"/>
          </a:xfrm>
        </p:grpSpPr>
        <p:sp>
          <p:nvSpPr>
            <p:cNvPr id="29" name="文本框 28"/>
            <p:cNvSpPr txBox="1"/>
            <p:nvPr/>
          </p:nvSpPr>
          <p:spPr>
            <a:xfrm>
              <a:off x="6915849" y="4581407"/>
              <a:ext cx="2646878" cy="461665"/>
            </a:xfrm>
            <a:prstGeom prst="rect">
              <a:avLst/>
            </a:prstGeom>
            <a:noFill/>
          </p:spPr>
          <p:txBody>
            <a:bodyPr wrap="none" rtlCol="0">
              <a:spAutoFit/>
              <a:scene3d>
                <a:camera prst="orthographicFront"/>
                <a:lightRig rig="threePt" dir="t"/>
              </a:scene3d>
              <a:sp3d contourW="12700"/>
            </a:bodyPr>
            <a:lstStyle/>
            <a:p>
              <a:pPr>
                <a:defRPr/>
              </a:pPr>
              <a:r>
                <a:rPr lang="zh-CN" altLang="en-US" sz="2400" b="1" dirty="0">
                  <a:solidFill>
                    <a:schemeClr val="tx1">
                      <a:lumMod val="65000"/>
                      <a:lumOff val="35000"/>
                    </a:schemeClr>
                  </a:solidFill>
                  <a:latin typeface="Arial"/>
                  <a:ea typeface="微软雅黑"/>
                </a:rPr>
                <a:t>关于扶贫小额信贷</a:t>
              </a:r>
            </a:p>
          </p:txBody>
        </p:sp>
        <p:grpSp>
          <p:nvGrpSpPr>
            <p:cNvPr id="26" name="组合 25"/>
            <p:cNvGrpSpPr/>
            <p:nvPr/>
          </p:nvGrpSpPr>
          <p:grpSpPr>
            <a:xfrm>
              <a:off x="6238875" y="4600575"/>
              <a:ext cx="533400" cy="533400"/>
              <a:chOff x="6238875" y="4600575"/>
              <a:chExt cx="533400" cy="533400"/>
            </a:xfrm>
          </p:grpSpPr>
          <p:sp>
            <p:nvSpPr>
              <p:cNvPr id="27" name="菱形 26"/>
              <p:cNvSpPr/>
              <p:nvPr/>
            </p:nvSpPr>
            <p:spPr>
              <a:xfrm>
                <a:off x="6238875" y="4600575"/>
                <a:ext cx="533400" cy="533400"/>
              </a:xfrm>
              <a:prstGeom prst="diamond">
                <a:avLst/>
              </a:prstGeom>
              <a:solidFill>
                <a:schemeClr val="accent2"/>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zh-CN" altLang="en-US"/>
              </a:p>
            </p:txBody>
          </p:sp>
          <p:sp>
            <p:nvSpPr>
              <p:cNvPr id="28" name="文本框 27"/>
              <p:cNvSpPr txBox="1"/>
              <p:nvPr/>
            </p:nvSpPr>
            <p:spPr>
              <a:xfrm>
                <a:off x="6278370" y="4622135"/>
                <a:ext cx="474855" cy="443198"/>
              </a:xfrm>
              <a:prstGeom prst="rect">
                <a:avLst/>
              </a:prstGeom>
              <a:noFill/>
            </p:spPr>
            <p:txBody>
              <a:bodyPr wrap="square" rtlCol="0">
                <a:spAutoFit/>
                <a:scene3d>
                  <a:camera prst="orthographicFront"/>
                  <a:lightRig rig="threePt" dir="t"/>
                </a:scene3d>
                <a:sp3d contourW="12700"/>
              </a:bodyPr>
              <a:lstStyle/>
              <a:p>
                <a:pPr algn="ctr">
                  <a:lnSpc>
                    <a:spcPct val="114000"/>
                  </a:lnSpc>
                  <a:defRPr/>
                </a:pPr>
                <a:r>
                  <a:rPr lang="en-US" altLang="zh-CN" sz="2000" dirty="0">
                    <a:solidFill>
                      <a:schemeClr val="bg1"/>
                    </a:solidFill>
                    <a:ea typeface="微软雅黑"/>
                  </a:rPr>
                  <a:t>04</a:t>
                </a:r>
              </a:p>
            </p:txBody>
          </p:sp>
        </p:grpSp>
      </p:grpSp>
      <p:sp>
        <p:nvSpPr>
          <p:cNvPr id="31" name="矩形 30">
            <a:extLst>
              <a:ext uri="{FF2B5EF4-FFF2-40B4-BE49-F238E27FC236}">
                <a16:creationId xmlns:a16="http://schemas.microsoft.com/office/drawing/2014/main" xmlns="" id="{CBCE2F27-1948-4AAF-B7D2-B7B4F23C2784}"/>
              </a:ext>
            </a:extLst>
          </p:cNvPr>
          <p:cNvSpPr/>
          <p:nvPr/>
        </p:nvSpPr>
        <p:spPr>
          <a:xfrm>
            <a:off x="2449782" y="4636018"/>
            <a:ext cx="2866178" cy="757131"/>
          </a:xfrm>
          <a:prstGeom prst="rect">
            <a:avLst/>
          </a:prstGeom>
        </p:spPr>
        <p:txBody>
          <a:bodyPr wrap="square" lIns="91440" tIns="45720" rIns="91440" bIns="45720">
            <a:spAutoFit/>
            <a:scene3d>
              <a:camera prst="orthographicFront"/>
              <a:lightRig rig="threePt" dir="t"/>
            </a:scene3d>
            <a:sp3d contourW="12700"/>
          </a:bodyPr>
          <a:lstStyle/>
          <a:p>
            <a:pPr algn="ctr">
              <a:lnSpc>
                <a:spcPct val="120000"/>
              </a:lnSpc>
            </a:pPr>
            <a:r>
              <a:rPr lang="en-US" altLang="zh-CN" sz="3600" dirty="0">
                <a:solidFill>
                  <a:schemeClr val="accent2"/>
                </a:solidFill>
              </a:rPr>
              <a:t>CONTENT</a:t>
            </a:r>
            <a:endParaRPr lang="zh-CN" altLang="en-US" sz="3600" dirty="0">
              <a:solidFill>
                <a:schemeClr val="accent2"/>
              </a:solidFill>
            </a:endParaRPr>
          </a:p>
        </p:txBody>
      </p:sp>
      <p:sp>
        <p:nvSpPr>
          <p:cNvPr id="32" name="矩形 31">
            <a:extLst>
              <a:ext uri="{FF2B5EF4-FFF2-40B4-BE49-F238E27FC236}">
                <a16:creationId xmlns:a16="http://schemas.microsoft.com/office/drawing/2014/main" xmlns="" id="{CBCE2F27-1948-4AAF-B7D2-B7B4F23C2784}"/>
              </a:ext>
            </a:extLst>
          </p:cNvPr>
          <p:cNvSpPr/>
          <p:nvPr/>
        </p:nvSpPr>
        <p:spPr>
          <a:xfrm>
            <a:off x="2767281" y="3889781"/>
            <a:ext cx="2231180" cy="904863"/>
          </a:xfrm>
          <a:prstGeom prst="rect">
            <a:avLst/>
          </a:prstGeom>
        </p:spPr>
        <p:txBody>
          <a:bodyPr wrap="square" lIns="91440" tIns="45720" rIns="91440" bIns="45720">
            <a:spAutoFit/>
            <a:scene3d>
              <a:camera prst="orthographicFront"/>
              <a:lightRig rig="threePt" dir="t"/>
            </a:scene3d>
            <a:sp3d contourW="12700"/>
          </a:bodyPr>
          <a:lstStyle/>
          <a:p>
            <a:pPr algn="ctr">
              <a:lnSpc>
                <a:spcPct val="120000"/>
              </a:lnSpc>
            </a:pPr>
            <a:r>
              <a:rPr lang="zh-CN" altLang="en-US" sz="4400" dirty="0">
                <a:solidFill>
                  <a:schemeClr val="accent2"/>
                </a:solidFill>
                <a:latin typeface="+mn-ea"/>
              </a:rPr>
              <a:t>目 录</a:t>
            </a:r>
          </a:p>
        </p:txBody>
      </p:sp>
      <p:grpSp>
        <p:nvGrpSpPr>
          <p:cNvPr id="33" name="组合 2"/>
          <p:cNvGrpSpPr/>
          <p:nvPr/>
        </p:nvGrpSpPr>
        <p:grpSpPr>
          <a:xfrm>
            <a:off x="7066553" y="4955188"/>
            <a:ext cx="2708299" cy="552521"/>
            <a:chOff x="6238875" y="1685854"/>
            <a:chExt cx="2708299" cy="552521"/>
          </a:xfrm>
        </p:grpSpPr>
        <p:sp>
          <p:nvSpPr>
            <p:cNvPr id="39" name="文本框 38"/>
            <p:cNvSpPr txBox="1"/>
            <p:nvPr/>
          </p:nvSpPr>
          <p:spPr>
            <a:xfrm>
              <a:off x="6915849" y="1685854"/>
              <a:ext cx="2031325" cy="461665"/>
            </a:xfrm>
            <a:prstGeom prst="rect">
              <a:avLst/>
            </a:prstGeom>
            <a:noFill/>
          </p:spPr>
          <p:txBody>
            <a:bodyPr wrap="none" rtlCol="0">
              <a:spAutoFit/>
              <a:scene3d>
                <a:camera prst="orthographicFront"/>
                <a:lightRig rig="threePt" dir="t"/>
              </a:scene3d>
              <a:sp3d contourW="12700"/>
            </a:bodyPr>
            <a:lstStyle/>
            <a:p>
              <a:pPr>
                <a:defRPr/>
              </a:pPr>
              <a:r>
                <a:rPr lang="zh-CN" altLang="en-US" sz="2400" b="1" dirty="0" smtClean="0">
                  <a:solidFill>
                    <a:schemeClr val="tx1">
                      <a:lumMod val="65000"/>
                      <a:lumOff val="35000"/>
                    </a:schemeClr>
                  </a:solidFill>
                  <a:latin typeface="Arial"/>
                  <a:ea typeface="微软雅黑"/>
                </a:rPr>
                <a:t>关于消费帮扶</a:t>
              </a:r>
              <a:endParaRPr lang="zh-CN" altLang="en-US" sz="2400" b="1" dirty="0">
                <a:solidFill>
                  <a:schemeClr val="tx1">
                    <a:lumMod val="65000"/>
                    <a:lumOff val="35000"/>
                  </a:schemeClr>
                </a:solidFill>
                <a:latin typeface="Arial"/>
                <a:ea typeface="微软雅黑"/>
              </a:endParaRPr>
            </a:p>
          </p:txBody>
        </p:sp>
        <p:grpSp>
          <p:nvGrpSpPr>
            <p:cNvPr id="36" name="组合 4"/>
            <p:cNvGrpSpPr/>
            <p:nvPr/>
          </p:nvGrpSpPr>
          <p:grpSpPr>
            <a:xfrm>
              <a:off x="6238875" y="1704975"/>
              <a:ext cx="533400" cy="533400"/>
              <a:chOff x="6238875" y="1704975"/>
              <a:chExt cx="533400" cy="533400"/>
            </a:xfrm>
          </p:grpSpPr>
          <p:sp>
            <p:nvSpPr>
              <p:cNvPr id="37" name="菱形 36"/>
              <p:cNvSpPr/>
              <p:nvPr/>
            </p:nvSpPr>
            <p:spPr>
              <a:xfrm>
                <a:off x="6238875" y="1704975"/>
                <a:ext cx="533400" cy="533400"/>
              </a:xfrm>
              <a:prstGeom prst="diamond">
                <a:avLst/>
              </a:prstGeom>
              <a:solidFill>
                <a:schemeClr val="accent1"/>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zh-CN" altLang="en-US"/>
              </a:p>
            </p:txBody>
          </p:sp>
          <p:sp>
            <p:nvSpPr>
              <p:cNvPr id="38" name="文本框 37"/>
              <p:cNvSpPr txBox="1"/>
              <p:nvPr/>
            </p:nvSpPr>
            <p:spPr>
              <a:xfrm>
                <a:off x="6278370" y="1720003"/>
                <a:ext cx="474855" cy="443198"/>
              </a:xfrm>
              <a:prstGeom prst="rect">
                <a:avLst/>
              </a:prstGeom>
              <a:noFill/>
            </p:spPr>
            <p:txBody>
              <a:bodyPr wrap="square" rtlCol="0">
                <a:spAutoFit/>
                <a:scene3d>
                  <a:camera prst="orthographicFront"/>
                  <a:lightRig rig="threePt" dir="t"/>
                </a:scene3d>
                <a:sp3d contourW="12700"/>
              </a:bodyPr>
              <a:lstStyle/>
              <a:p>
                <a:pPr algn="ctr">
                  <a:lnSpc>
                    <a:spcPct val="114000"/>
                  </a:lnSpc>
                  <a:defRPr/>
                </a:pPr>
                <a:r>
                  <a:rPr lang="en-US" altLang="zh-CN" sz="2000" dirty="0">
                    <a:solidFill>
                      <a:schemeClr val="bg1"/>
                    </a:solidFill>
                    <a:ea typeface="微软雅黑"/>
                  </a:rPr>
                  <a:t>05</a:t>
                </a:r>
              </a:p>
            </p:txBody>
          </p:sp>
        </p:grpSp>
      </p:grpSp>
    </p:spTree>
    <p:extLst>
      <p:ext uri="{BB962C8B-B14F-4D97-AF65-F5344CB8AC3E}">
        <p14:creationId xmlns:p14="http://schemas.microsoft.com/office/powerpoint/2010/main" val="382081309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38581" y="2000911"/>
            <a:ext cx="3775393" cy="1415772"/>
            <a:chOff x="3304038" y="-125467"/>
            <a:chExt cx="3775393" cy="1415772"/>
          </a:xfrm>
        </p:grpSpPr>
        <p:sp>
          <p:nvSpPr>
            <p:cNvPr id="3" name="文本框 2"/>
            <p:cNvSpPr txBox="1"/>
            <p:nvPr/>
          </p:nvSpPr>
          <p:spPr>
            <a:xfrm>
              <a:off x="3304038" y="582419"/>
              <a:ext cx="3775393" cy="707886"/>
            </a:xfrm>
            <a:prstGeom prst="rect">
              <a:avLst/>
            </a:prstGeom>
            <a:noFill/>
          </p:spPr>
          <p:txBody>
            <a:bodyPr wrap="none" rtlCol="0">
              <a:spAutoFit/>
              <a:scene3d>
                <a:camera prst="orthographicFront"/>
                <a:lightRig rig="threePt" dir="t"/>
              </a:scene3d>
              <a:sp3d contourW="12700"/>
            </a:bodyPr>
            <a:lstStyle/>
            <a:p>
              <a:pPr>
                <a:defRPr/>
              </a:pPr>
              <a:r>
                <a:rPr lang="zh-CN" altLang="en-US" sz="4000" dirty="0">
                  <a:solidFill>
                    <a:schemeClr val="tx1">
                      <a:lumMod val="65000"/>
                      <a:lumOff val="35000"/>
                    </a:schemeClr>
                  </a:solidFill>
                  <a:latin typeface="Arial"/>
                  <a:ea typeface="微软雅黑"/>
                </a:rPr>
                <a:t>国家后评估方法</a:t>
              </a:r>
            </a:p>
          </p:txBody>
        </p:sp>
        <p:sp>
          <p:nvSpPr>
            <p:cNvPr id="5" name="文本框 4"/>
            <p:cNvSpPr txBox="1"/>
            <p:nvPr/>
          </p:nvSpPr>
          <p:spPr>
            <a:xfrm>
              <a:off x="3304038" y="-125467"/>
              <a:ext cx="2254528" cy="707886"/>
            </a:xfrm>
            <a:prstGeom prst="rect">
              <a:avLst/>
            </a:prstGeom>
            <a:noFill/>
          </p:spPr>
          <p:txBody>
            <a:bodyPr wrap="none" rtlCol="0">
              <a:spAutoFit/>
              <a:scene3d>
                <a:camera prst="orthographicFront"/>
                <a:lightRig rig="threePt" dir="t"/>
              </a:scene3d>
              <a:sp3d contourW="12700"/>
            </a:bodyPr>
            <a:lstStyle/>
            <a:p>
              <a:pPr>
                <a:defRPr/>
              </a:pPr>
              <a:r>
                <a:rPr lang="en-US" altLang="zh-CN" sz="4000" b="1" dirty="0">
                  <a:solidFill>
                    <a:schemeClr val="accent1"/>
                  </a:solidFill>
                  <a:latin typeface="Arial"/>
                  <a:ea typeface="微软雅黑"/>
                </a:rPr>
                <a:t>PART 01</a:t>
              </a:r>
              <a:endParaRPr lang="zh-CN" altLang="en-US" sz="4000" b="1" dirty="0">
                <a:solidFill>
                  <a:schemeClr val="accent1"/>
                </a:solidFill>
                <a:latin typeface="Arial"/>
                <a:ea typeface="微软雅黑"/>
              </a:endParaRPr>
            </a:p>
          </p:txBody>
        </p:sp>
      </p:gr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l="839"/>
          <a:stretch/>
        </p:blipFill>
        <p:spPr>
          <a:xfrm rot="10800000">
            <a:off x="8063035" y="3062745"/>
            <a:ext cx="3925106" cy="3795259"/>
          </a:xfrm>
          <a:prstGeom prst="rect">
            <a:avLst/>
          </a:prstGeom>
        </p:spPr>
      </p:pic>
      <p:sp>
        <p:nvSpPr>
          <p:cNvPr id="4" name="TextBox 3"/>
          <p:cNvSpPr txBox="1"/>
          <p:nvPr/>
        </p:nvSpPr>
        <p:spPr>
          <a:xfrm>
            <a:off x="1433687" y="4490118"/>
            <a:ext cx="2985168" cy="1323439"/>
          </a:xfrm>
          <a:prstGeom prst="rect">
            <a:avLst/>
          </a:prstGeom>
          <a:noFill/>
        </p:spPr>
        <p:txBody>
          <a:bodyPr wrap="square" lIns="91440" tIns="45720" rIns="91440" bIns="45720" rtlCol="0">
            <a:spAutoFit/>
          </a:bodyPr>
          <a:lstStyle/>
          <a:p>
            <a:r>
              <a:rPr lang="zh-CN" altLang="zh-CN" sz="2000" dirty="0">
                <a:solidFill>
                  <a:schemeClr val="bg1"/>
                </a:solidFill>
              </a:rPr>
              <a:t>责任落实</a:t>
            </a:r>
          </a:p>
          <a:p>
            <a:r>
              <a:rPr lang="en-US" altLang="zh-CN" sz="2000" dirty="0">
                <a:solidFill>
                  <a:schemeClr val="bg1"/>
                </a:solidFill>
              </a:rPr>
              <a:t>       </a:t>
            </a:r>
            <a:r>
              <a:rPr lang="zh-CN" altLang="zh-CN" sz="2000" dirty="0">
                <a:solidFill>
                  <a:schemeClr val="bg1"/>
                </a:solidFill>
              </a:rPr>
              <a:t>各级党委政府主体责任、行业部门责任、帮扶责任和监管责任落实情况</a:t>
            </a:r>
          </a:p>
        </p:txBody>
      </p:sp>
      <p:sp>
        <p:nvSpPr>
          <p:cNvPr id="12" name="TextBox 11"/>
          <p:cNvSpPr txBox="1"/>
          <p:nvPr/>
        </p:nvSpPr>
        <p:spPr>
          <a:xfrm>
            <a:off x="1089384" y="3679056"/>
            <a:ext cx="6570133" cy="1200329"/>
          </a:xfrm>
          <a:prstGeom prst="rect">
            <a:avLst/>
          </a:prstGeom>
          <a:noFill/>
        </p:spPr>
        <p:txBody>
          <a:bodyPr wrap="square" lIns="91440" tIns="45720" rIns="91440" bIns="45720" rtlCol="0">
            <a:spAutoFit/>
          </a:bodyPr>
          <a:lstStyle/>
          <a:p>
            <a:pPr marL="285750" indent="-285750">
              <a:buFont typeface="Wingdings" charset="2"/>
              <a:buChar char="n"/>
            </a:pPr>
            <a:r>
              <a:rPr lang="zh-CN" altLang="zh-CN" dirty="0" smtClean="0"/>
              <a:t>科学抽样</a:t>
            </a:r>
            <a:r>
              <a:rPr lang="zh-CN" altLang="zh-CN" dirty="0"/>
              <a:t>、实地调查、</a:t>
            </a:r>
            <a:r>
              <a:rPr lang="zh-CN" altLang="zh-CN" dirty="0" smtClean="0"/>
              <a:t>数据分析相结合</a:t>
            </a:r>
            <a:endParaRPr lang="en-US" altLang="zh-CN" dirty="0"/>
          </a:p>
          <a:p>
            <a:pPr marL="285750" indent="-285750">
              <a:buFont typeface="Wingdings" charset="2"/>
              <a:buChar char="n"/>
            </a:pPr>
            <a:r>
              <a:rPr lang="zh-CN" altLang="zh-CN" dirty="0" smtClean="0"/>
              <a:t>采取实地评估与平时情况相结合</a:t>
            </a:r>
            <a:endParaRPr lang="en-US" altLang="zh-CN" dirty="0"/>
          </a:p>
          <a:p>
            <a:pPr marL="285750" indent="-285750">
              <a:buFont typeface="Wingdings" charset="2"/>
              <a:buChar char="n"/>
            </a:pPr>
            <a:r>
              <a:rPr lang="zh-CN" altLang="zh-CN" dirty="0" smtClean="0"/>
              <a:t>客观效果</a:t>
            </a:r>
            <a:r>
              <a:rPr lang="zh-CN" altLang="zh-CN" dirty="0"/>
              <a:t>与</a:t>
            </a:r>
            <a:r>
              <a:rPr lang="zh-CN" altLang="zh-CN" dirty="0" smtClean="0"/>
              <a:t>群众主观感受相结合</a:t>
            </a:r>
            <a:endParaRPr lang="en-US" altLang="zh-CN" dirty="0"/>
          </a:p>
          <a:p>
            <a:pPr marL="285750" indent="-285750">
              <a:buFont typeface="Wingdings" charset="2"/>
              <a:buChar char="n"/>
            </a:pPr>
            <a:r>
              <a:rPr lang="zh-CN" altLang="zh-CN" dirty="0" smtClean="0"/>
              <a:t>定量</a:t>
            </a:r>
            <a:r>
              <a:rPr lang="zh-CN" altLang="zh-CN" dirty="0"/>
              <a:t>与定性相结合</a:t>
            </a:r>
            <a:endParaRPr lang="zh-CN" altLang="en-US" dirty="0"/>
          </a:p>
        </p:txBody>
      </p:sp>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l="21434" b="2440"/>
          <a:stretch/>
        </p:blipFill>
        <p:spPr>
          <a:xfrm rot="5400000">
            <a:off x="350743" y="-350737"/>
            <a:ext cx="1660727" cy="2362201"/>
          </a:xfrm>
          <a:prstGeom prst="rect">
            <a:avLst/>
          </a:prstGeom>
        </p:spPr>
      </p:pic>
    </p:spTree>
    <p:extLst>
      <p:ext uri="{BB962C8B-B14F-4D97-AF65-F5344CB8AC3E}">
        <p14:creationId xmlns:p14="http://schemas.microsoft.com/office/powerpoint/2010/main" val="421599258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a:off x="3941156" y="1542195"/>
            <a:ext cx="1509754" cy="1509754"/>
            <a:chOff x="2667000" y="2238375"/>
            <a:chExt cx="1409700" cy="1409700"/>
          </a:xfrm>
        </p:grpSpPr>
        <p:sp>
          <p:nvSpPr>
            <p:cNvPr id="74" name="椭圆 73"/>
            <p:cNvSpPr/>
            <p:nvPr/>
          </p:nvSpPr>
          <p:spPr>
            <a:xfrm>
              <a:off x="2667000" y="2238375"/>
              <a:ext cx="1409700" cy="1409700"/>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5" name="椭圆 2"/>
            <p:cNvSpPr/>
            <p:nvPr/>
          </p:nvSpPr>
          <p:spPr>
            <a:xfrm>
              <a:off x="3028950" y="2600325"/>
              <a:ext cx="685800" cy="68580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6" name="组 5"/>
          <p:cNvGrpSpPr/>
          <p:nvPr/>
        </p:nvGrpSpPr>
        <p:grpSpPr>
          <a:xfrm>
            <a:off x="3484125" y="3377677"/>
            <a:ext cx="2448250" cy="2591063"/>
            <a:chOff x="3811887" y="3410469"/>
            <a:chExt cx="2448250" cy="2591063"/>
          </a:xfrm>
        </p:grpSpPr>
        <p:sp>
          <p:nvSpPr>
            <p:cNvPr id="67" name="矩形 66"/>
            <p:cNvSpPr/>
            <p:nvPr/>
          </p:nvSpPr>
          <p:spPr>
            <a:xfrm>
              <a:off x="3811887" y="3410469"/>
              <a:ext cx="2448250" cy="25910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1" name="矩形 30"/>
            <p:cNvSpPr/>
            <p:nvPr/>
          </p:nvSpPr>
          <p:spPr>
            <a:xfrm>
              <a:off x="4103287" y="3587490"/>
              <a:ext cx="2136391" cy="1889748"/>
            </a:xfrm>
            <a:prstGeom prst="rect">
              <a:avLst/>
            </a:prstGeom>
          </p:spPr>
          <p:txBody>
            <a:bodyPr wrap="square" lIns="91440" tIns="45720" rIns="91440" bIns="45720">
              <a:spAutoFit/>
              <a:scene3d>
                <a:camera prst="orthographicFront"/>
                <a:lightRig rig="threePt" dir="t"/>
              </a:scene3d>
              <a:sp3d contourW="12700"/>
            </a:bodyPr>
            <a:lstStyle/>
            <a:p>
              <a:r>
                <a:rPr lang="zh-CN" altLang="zh-CN" sz="2000" dirty="0">
                  <a:solidFill>
                    <a:schemeClr val="bg1"/>
                  </a:solidFill>
                </a:rPr>
                <a:t>政策落实</a:t>
              </a:r>
            </a:p>
            <a:p>
              <a:endParaRPr lang="en-US" altLang="zh-CN" sz="2000" dirty="0">
                <a:solidFill>
                  <a:schemeClr val="bg1"/>
                </a:solidFill>
              </a:endParaRPr>
            </a:p>
            <a:p>
              <a:r>
                <a:rPr lang="zh-CN" altLang="zh-CN" sz="2000" dirty="0">
                  <a:solidFill>
                    <a:schemeClr val="bg1"/>
                  </a:solidFill>
                </a:rPr>
                <a:t>产业就业政策</a:t>
              </a:r>
              <a:endParaRPr lang="en-US" altLang="zh-CN" sz="2000" dirty="0">
                <a:solidFill>
                  <a:schemeClr val="bg1"/>
                </a:solidFill>
              </a:endParaRPr>
            </a:p>
            <a:p>
              <a:r>
                <a:rPr lang="zh-CN" altLang="zh-CN" sz="2000" dirty="0">
                  <a:solidFill>
                    <a:schemeClr val="bg1"/>
                  </a:solidFill>
                </a:rPr>
                <a:t>调整优化和有效衔接的情况</a:t>
              </a:r>
            </a:p>
            <a:p>
              <a:pPr algn="just">
                <a:lnSpc>
                  <a:spcPct val="120000"/>
                </a:lnSpc>
              </a:pPr>
              <a:r>
                <a:rPr lang="zh-CN" altLang="zh-CN" sz="1400" dirty="0">
                  <a:solidFill>
                    <a:schemeClr val="bg1"/>
                  </a:solidFill>
                </a:rPr>
                <a:t> </a:t>
              </a:r>
              <a:endParaRPr lang="zh-CN" altLang="en-US" sz="1400" dirty="0">
                <a:solidFill>
                  <a:schemeClr val="bg1"/>
                </a:solidFill>
                <a:latin typeface="+mn-ea"/>
              </a:endParaRPr>
            </a:p>
          </p:txBody>
        </p:sp>
      </p:grpSp>
      <p:grpSp>
        <p:nvGrpSpPr>
          <p:cNvPr id="7" name="组 6"/>
          <p:cNvGrpSpPr/>
          <p:nvPr/>
        </p:nvGrpSpPr>
        <p:grpSpPr>
          <a:xfrm>
            <a:off x="6358899" y="3377677"/>
            <a:ext cx="2448250" cy="2815655"/>
            <a:chOff x="6565208" y="3377677"/>
            <a:chExt cx="2448250" cy="2815655"/>
          </a:xfrm>
        </p:grpSpPr>
        <p:sp>
          <p:nvSpPr>
            <p:cNvPr id="68" name="矩形 67"/>
            <p:cNvSpPr/>
            <p:nvPr/>
          </p:nvSpPr>
          <p:spPr>
            <a:xfrm>
              <a:off x="6565208" y="3377677"/>
              <a:ext cx="2448250" cy="25910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3" name="矩形 32"/>
            <p:cNvSpPr/>
            <p:nvPr/>
          </p:nvSpPr>
          <p:spPr>
            <a:xfrm>
              <a:off x="6856606" y="3587490"/>
              <a:ext cx="2136391" cy="2605842"/>
            </a:xfrm>
            <a:prstGeom prst="rect">
              <a:avLst/>
            </a:prstGeom>
          </p:spPr>
          <p:txBody>
            <a:bodyPr wrap="square" lIns="91440" tIns="45720" rIns="91440" bIns="45720">
              <a:spAutoFit/>
              <a:scene3d>
                <a:camera prst="orthographicFront"/>
                <a:lightRig rig="threePt" dir="t"/>
              </a:scene3d>
              <a:sp3d contourW="12700"/>
            </a:bodyPr>
            <a:lstStyle/>
            <a:p>
              <a:r>
                <a:rPr lang="zh-CN" altLang="zh-CN" sz="2000" dirty="0" smtClean="0"/>
                <a:t>工作落实</a:t>
              </a:r>
              <a:endParaRPr lang="zh-CN" altLang="zh-CN" sz="2000" dirty="0"/>
            </a:p>
            <a:p>
              <a:endParaRPr lang="en-US" altLang="zh-CN" sz="2000" dirty="0"/>
            </a:p>
            <a:p>
              <a:r>
                <a:rPr lang="zh-CN" altLang="zh-CN" sz="2000" dirty="0"/>
                <a:t>易地搬迁后续扶持，脱贫地区地区乡村特色产业、基础设施和公共服务等。</a:t>
              </a:r>
            </a:p>
            <a:p>
              <a:pPr algn="just">
                <a:lnSpc>
                  <a:spcPct val="120000"/>
                </a:lnSpc>
              </a:pPr>
              <a:r>
                <a:rPr lang="zh-CN" altLang="zh-CN" sz="2000" dirty="0">
                  <a:solidFill>
                    <a:srgbClr val="FFFFFF"/>
                  </a:solidFill>
                </a:rPr>
                <a:t>。 </a:t>
              </a:r>
              <a:endParaRPr lang="zh-CN" altLang="en-US" sz="2000" dirty="0">
                <a:solidFill>
                  <a:srgbClr val="FFFFFF"/>
                </a:solidFill>
                <a:latin typeface="+mn-ea"/>
              </a:endParaRPr>
            </a:p>
          </p:txBody>
        </p:sp>
      </p:grpSp>
      <p:grpSp>
        <p:nvGrpSpPr>
          <p:cNvPr id="8" name="组 7"/>
          <p:cNvGrpSpPr/>
          <p:nvPr/>
        </p:nvGrpSpPr>
        <p:grpSpPr>
          <a:xfrm>
            <a:off x="9233673" y="3377677"/>
            <a:ext cx="2448250" cy="2591063"/>
            <a:chOff x="9233673" y="3435092"/>
            <a:chExt cx="2448250" cy="2591063"/>
          </a:xfrm>
        </p:grpSpPr>
        <p:sp>
          <p:nvSpPr>
            <p:cNvPr id="69" name="矩形 68"/>
            <p:cNvSpPr/>
            <p:nvPr/>
          </p:nvSpPr>
          <p:spPr>
            <a:xfrm>
              <a:off x="9233673" y="3435092"/>
              <a:ext cx="2448250" cy="25910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4" name="矩形 33"/>
            <p:cNvSpPr/>
            <p:nvPr/>
          </p:nvSpPr>
          <p:spPr>
            <a:xfrm>
              <a:off x="9525072" y="3587490"/>
              <a:ext cx="2136391" cy="1938992"/>
            </a:xfrm>
            <a:prstGeom prst="rect">
              <a:avLst/>
            </a:prstGeom>
          </p:spPr>
          <p:txBody>
            <a:bodyPr wrap="square" lIns="91440" tIns="45720" rIns="91440" bIns="45720">
              <a:spAutoFit/>
              <a:scene3d>
                <a:camera prst="orthographicFront"/>
                <a:lightRig rig="threePt" dir="t"/>
              </a:scene3d>
              <a:sp3d contourW="12700"/>
            </a:bodyPr>
            <a:lstStyle/>
            <a:p>
              <a:r>
                <a:rPr lang="zh-CN" altLang="zh-CN" sz="2000" dirty="0">
                  <a:solidFill>
                    <a:schemeClr val="bg1"/>
                  </a:solidFill>
                </a:rPr>
                <a:t>巩固成效</a:t>
              </a:r>
            </a:p>
            <a:p>
              <a:endParaRPr lang="en-US" altLang="zh-CN" sz="2000" dirty="0">
                <a:solidFill>
                  <a:schemeClr val="bg1"/>
                </a:solidFill>
              </a:endParaRPr>
            </a:p>
            <a:p>
              <a:r>
                <a:rPr lang="zh-CN" altLang="zh-CN" sz="2000" dirty="0">
                  <a:solidFill>
                    <a:schemeClr val="bg1"/>
                  </a:solidFill>
                </a:rPr>
                <a:t>收入支出变化，脱贫地区基础设施、公共服务持续改善等</a:t>
              </a:r>
            </a:p>
          </p:txBody>
        </p:sp>
      </p:grpSp>
      <p:pic>
        <p:nvPicPr>
          <p:cNvPr id="23" name="图片 22"/>
          <p:cNvPicPr>
            <a:picLocks noChangeAspect="1"/>
          </p:cNvPicPr>
          <p:nvPr/>
        </p:nvPicPr>
        <p:blipFill rotWithShape="1">
          <a:blip r:embed="rId3" cstate="screen">
            <a:extLst>
              <a:ext uri="{28A0092B-C50C-407E-A947-70E740481C1C}">
                <a14:useLocalDpi xmlns:a14="http://schemas.microsoft.com/office/drawing/2010/main"/>
              </a:ext>
            </a:extLst>
          </a:blip>
          <a:srcRect l="21434" b="2440"/>
          <a:stretch/>
        </p:blipFill>
        <p:spPr>
          <a:xfrm rot="5400000">
            <a:off x="350743" y="-350737"/>
            <a:ext cx="1660727" cy="2362201"/>
          </a:xfrm>
          <a:prstGeom prst="rect">
            <a:avLst/>
          </a:prstGeom>
        </p:spPr>
      </p:pic>
      <p:sp>
        <p:nvSpPr>
          <p:cNvPr id="25" name="TextBox 11"/>
          <p:cNvSpPr txBox="1"/>
          <p:nvPr/>
        </p:nvSpPr>
        <p:spPr>
          <a:xfrm>
            <a:off x="1667618" y="452409"/>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国家后评估要点</a:t>
            </a:r>
            <a:endParaRPr lang="en-US" sz="3200" b="1" dirty="0">
              <a:solidFill>
                <a:schemeClr val="tx1">
                  <a:lumMod val="75000"/>
                  <a:lumOff val="25000"/>
                </a:schemeClr>
              </a:solidFill>
            </a:endParaRPr>
          </a:p>
        </p:txBody>
      </p:sp>
      <p:sp>
        <p:nvSpPr>
          <p:cNvPr id="20" name="矩形 19"/>
          <p:cNvSpPr/>
          <p:nvPr/>
        </p:nvSpPr>
        <p:spPr>
          <a:xfrm>
            <a:off x="609601" y="3377677"/>
            <a:ext cx="2448000" cy="25910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2" name="TextBox 21"/>
          <p:cNvSpPr txBox="1"/>
          <p:nvPr/>
        </p:nvSpPr>
        <p:spPr>
          <a:xfrm>
            <a:off x="818390" y="3572768"/>
            <a:ext cx="2195741" cy="2246769"/>
          </a:xfrm>
          <a:prstGeom prst="rect">
            <a:avLst/>
          </a:prstGeom>
          <a:noFill/>
        </p:spPr>
        <p:txBody>
          <a:bodyPr wrap="square" lIns="91440" tIns="45720" rIns="91440" bIns="45720" rtlCol="0">
            <a:spAutoFit/>
          </a:bodyPr>
          <a:lstStyle/>
          <a:p>
            <a:r>
              <a:rPr lang="zh-CN" altLang="zh-CN" sz="2000" dirty="0" smtClean="0">
                <a:solidFill>
                  <a:schemeClr val="bg1"/>
                </a:solidFill>
              </a:rPr>
              <a:t>责任落实</a:t>
            </a:r>
            <a:endParaRPr lang="en-US" altLang="zh-CN" sz="2000" dirty="0" smtClean="0">
              <a:solidFill>
                <a:schemeClr val="bg1"/>
              </a:solidFill>
            </a:endParaRPr>
          </a:p>
          <a:p>
            <a:endParaRPr lang="en-US" altLang="zh-CN" sz="2000" dirty="0">
              <a:solidFill>
                <a:schemeClr val="bg1"/>
              </a:solidFill>
            </a:endParaRPr>
          </a:p>
          <a:p>
            <a:r>
              <a:rPr lang="zh-CN" altLang="zh-CN" sz="2000" dirty="0" smtClean="0">
                <a:solidFill>
                  <a:schemeClr val="bg1"/>
                </a:solidFill>
              </a:rPr>
              <a:t>各级党委政府主体责</a:t>
            </a:r>
            <a:r>
              <a:rPr lang="zh-CN" altLang="zh-CN" sz="2000" dirty="0">
                <a:solidFill>
                  <a:schemeClr val="bg1"/>
                </a:solidFill>
              </a:rPr>
              <a:t>任、行业部门责任、帮扶责任和监管责任落实情况</a:t>
            </a:r>
          </a:p>
        </p:txBody>
      </p:sp>
      <p:grpSp>
        <p:nvGrpSpPr>
          <p:cNvPr id="2" name="组 1"/>
          <p:cNvGrpSpPr/>
          <p:nvPr/>
        </p:nvGrpSpPr>
        <p:grpSpPr>
          <a:xfrm>
            <a:off x="1060273" y="1542195"/>
            <a:ext cx="1509754" cy="1509754"/>
            <a:chOff x="1060273" y="1542195"/>
            <a:chExt cx="1509754" cy="1509754"/>
          </a:xfrm>
        </p:grpSpPr>
        <p:sp>
          <p:nvSpPr>
            <p:cNvPr id="29" name="椭圆 28"/>
            <p:cNvSpPr/>
            <p:nvPr/>
          </p:nvSpPr>
          <p:spPr>
            <a:xfrm>
              <a:off x="1060273" y="1542195"/>
              <a:ext cx="1509754" cy="1509754"/>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2" name="Group 281"/>
            <p:cNvGrpSpPr>
              <a:grpSpLocks noChangeAspect="1"/>
            </p:cNvGrpSpPr>
            <p:nvPr/>
          </p:nvGrpSpPr>
          <p:grpSpPr bwMode="auto">
            <a:xfrm>
              <a:off x="1473305" y="2048933"/>
              <a:ext cx="732854" cy="438743"/>
              <a:chOff x="502" y="1554"/>
              <a:chExt cx="907" cy="543"/>
            </a:xfrm>
            <a:solidFill>
              <a:srgbClr val="22374C"/>
            </a:solidFill>
          </p:grpSpPr>
          <p:sp>
            <p:nvSpPr>
              <p:cNvPr id="35" name="Freeform 283"/>
              <p:cNvSpPr>
                <a:spLocks/>
              </p:cNvSpPr>
              <p:nvPr/>
            </p:nvSpPr>
            <p:spPr bwMode="auto">
              <a:xfrm>
                <a:off x="852" y="1554"/>
                <a:ext cx="207" cy="266"/>
              </a:xfrm>
              <a:custGeom>
                <a:avLst/>
                <a:gdLst>
                  <a:gd name="T0" fmla="*/ 414 w 828"/>
                  <a:gd name="T1" fmla="*/ 0 h 1062"/>
                  <a:gd name="T2" fmla="*/ 429 w 828"/>
                  <a:gd name="T3" fmla="*/ 0 h 1062"/>
                  <a:gd name="T4" fmla="*/ 458 w 828"/>
                  <a:gd name="T5" fmla="*/ 2 h 1062"/>
                  <a:gd name="T6" fmla="*/ 495 w 828"/>
                  <a:gd name="T7" fmla="*/ 7 h 1062"/>
                  <a:gd name="T8" fmla="*/ 539 w 828"/>
                  <a:gd name="T9" fmla="*/ 16 h 1062"/>
                  <a:gd name="T10" fmla="*/ 588 w 828"/>
                  <a:gd name="T11" fmla="*/ 32 h 1062"/>
                  <a:gd name="T12" fmla="*/ 637 w 828"/>
                  <a:gd name="T13" fmla="*/ 58 h 1062"/>
                  <a:gd name="T14" fmla="*/ 686 w 828"/>
                  <a:gd name="T15" fmla="*/ 93 h 1062"/>
                  <a:gd name="T16" fmla="*/ 731 w 828"/>
                  <a:gd name="T17" fmla="*/ 139 h 1062"/>
                  <a:gd name="T18" fmla="*/ 770 w 828"/>
                  <a:gd name="T19" fmla="*/ 200 h 1062"/>
                  <a:gd name="T20" fmla="*/ 800 w 828"/>
                  <a:gd name="T21" fmla="*/ 275 h 1062"/>
                  <a:gd name="T22" fmla="*/ 820 w 828"/>
                  <a:gd name="T23" fmla="*/ 367 h 1062"/>
                  <a:gd name="T24" fmla="*/ 824 w 828"/>
                  <a:gd name="T25" fmla="*/ 423 h 1062"/>
                  <a:gd name="T26" fmla="*/ 826 w 828"/>
                  <a:gd name="T27" fmla="*/ 440 h 1062"/>
                  <a:gd name="T28" fmla="*/ 827 w 828"/>
                  <a:gd name="T29" fmla="*/ 471 h 1062"/>
                  <a:gd name="T30" fmla="*/ 828 w 828"/>
                  <a:gd name="T31" fmla="*/ 514 h 1062"/>
                  <a:gd name="T32" fmla="*/ 826 w 828"/>
                  <a:gd name="T33" fmla="*/ 567 h 1062"/>
                  <a:gd name="T34" fmla="*/ 820 w 828"/>
                  <a:gd name="T35" fmla="*/ 626 h 1062"/>
                  <a:gd name="T36" fmla="*/ 810 w 828"/>
                  <a:gd name="T37" fmla="*/ 690 h 1062"/>
                  <a:gd name="T38" fmla="*/ 795 w 828"/>
                  <a:gd name="T39" fmla="*/ 756 h 1062"/>
                  <a:gd name="T40" fmla="*/ 772 w 828"/>
                  <a:gd name="T41" fmla="*/ 821 h 1062"/>
                  <a:gd name="T42" fmla="*/ 740 w 828"/>
                  <a:gd name="T43" fmla="*/ 884 h 1062"/>
                  <a:gd name="T44" fmla="*/ 699 w 828"/>
                  <a:gd name="T45" fmla="*/ 941 h 1062"/>
                  <a:gd name="T46" fmla="*/ 647 w 828"/>
                  <a:gd name="T47" fmla="*/ 989 h 1062"/>
                  <a:gd name="T48" fmla="*/ 584 w 828"/>
                  <a:gd name="T49" fmla="*/ 1028 h 1062"/>
                  <a:gd name="T50" fmla="*/ 507 w 828"/>
                  <a:gd name="T51" fmla="*/ 1052 h 1062"/>
                  <a:gd name="T52" fmla="*/ 417 w 828"/>
                  <a:gd name="T53" fmla="*/ 1062 h 1062"/>
                  <a:gd name="T54" fmla="*/ 363 w 828"/>
                  <a:gd name="T55" fmla="*/ 1060 h 1062"/>
                  <a:gd name="T56" fmla="*/ 280 w 828"/>
                  <a:gd name="T57" fmla="*/ 1042 h 1062"/>
                  <a:gd name="T58" fmla="*/ 210 w 828"/>
                  <a:gd name="T59" fmla="*/ 1010 h 1062"/>
                  <a:gd name="T60" fmla="*/ 152 w 828"/>
                  <a:gd name="T61" fmla="*/ 966 h 1062"/>
                  <a:gd name="T62" fmla="*/ 107 w 828"/>
                  <a:gd name="T63" fmla="*/ 913 h 1062"/>
                  <a:gd name="T64" fmla="*/ 71 w 828"/>
                  <a:gd name="T65" fmla="*/ 854 h 1062"/>
                  <a:gd name="T66" fmla="*/ 44 w 828"/>
                  <a:gd name="T67" fmla="*/ 789 h 1062"/>
                  <a:gd name="T68" fmla="*/ 24 w 828"/>
                  <a:gd name="T69" fmla="*/ 724 h 1062"/>
                  <a:gd name="T70" fmla="*/ 11 w 828"/>
                  <a:gd name="T71" fmla="*/ 658 h 1062"/>
                  <a:gd name="T72" fmla="*/ 4 w 828"/>
                  <a:gd name="T73" fmla="*/ 596 h 1062"/>
                  <a:gd name="T74" fmla="*/ 0 w 828"/>
                  <a:gd name="T75" fmla="*/ 540 h 1062"/>
                  <a:gd name="T76" fmla="*/ 0 w 828"/>
                  <a:gd name="T77" fmla="*/ 492 h 1062"/>
                  <a:gd name="T78" fmla="*/ 1 w 828"/>
                  <a:gd name="T79" fmla="*/ 454 h 1062"/>
                  <a:gd name="T80" fmla="*/ 2 w 828"/>
                  <a:gd name="T81" fmla="*/ 430 h 1062"/>
                  <a:gd name="T82" fmla="*/ 3 w 828"/>
                  <a:gd name="T83" fmla="*/ 421 h 1062"/>
                  <a:gd name="T84" fmla="*/ 15 w 828"/>
                  <a:gd name="T85" fmla="*/ 319 h 1062"/>
                  <a:gd name="T86" fmla="*/ 41 w 828"/>
                  <a:gd name="T87" fmla="*/ 235 h 1062"/>
                  <a:gd name="T88" fmla="*/ 76 w 828"/>
                  <a:gd name="T89" fmla="*/ 168 h 1062"/>
                  <a:gd name="T90" fmla="*/ 119 w 828"/>
                  <a:gd name="T91" fmla="*/ 114 h 1062"/>
                  <a:gd name="T92" fmla="*/ 166 w 828"/>
                  <a:gd name="T93" fmla="*/ 74 h 1062"/>
                  <a:gd name="T94" fmla="*/ 216 w 828"/>
                  <a:gd name="T95" fmla="*/ 44 h 1062"/>
                  <a:gd name="T96" fmla="*/ 265 w 828"/>
                  <a:gd name="T97" fmla="*/ 24 h 1062"/>
                  <a:gd name="T98" fmla="*/ 312 w 828"/>
                  <a:gd name="T99" fmla="*/ 10 h 1062"/>
                  <a:gd name="T100" fmla="*/ 352 w 828"/>
                  <a:gd name="T101" fmla="*/ 4 h 1062"/>
                  <a:gd name="T102" fmla="*/ 385 w 828"/>
                  <a:gd name="T103" fmla="*/ 0 h 1062"/>
                  <a:gd name="T104" fmla="*/ 407 w 828"/>
                  <a:gd name="T105" fmla="*/ 0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8" h="1062">
                    <a:moveTo>
                      <a:pt x="407" y="0"/>
                    </a:moveTo>
                    <a:lnTo>
                      <a:pt x="414" y="0"/>
                    </a:lnTo>
                    <a:lnTo>
                      <a:pt x="421" y="0"/>
                    </a:lnTo>
                    <a:lnTo>
                      <a:pt x="429" y="0"/>
                    </a:lnTo>
                    <a:lnTo>
                      <a:pt x="443" y="0"/>
                    </a:lnTo>
                    <a:lnTo>
                      <a:pt x="458" y="2"/>
                    </a:lnTo>
                    <a:lnTo>
                      <a:pt x="476" y="4"/>
                    </a:lnTo>
                    <a:lnTo>
                      <a:pt x="495" y="7"/>
                    </a:lnTo>
                    <a:lnTo>
                      <a:pt x="516" y="10"/>
                    </a:lnTo>
                    <a:lnTo>
                      <a:pt x="539" y="16"/>
                    </a:lnTo>
                    <a:lnTo>
                      <a:pt x="562" y="24"/>
                    </a:lnTo>
                    <a:lnTo>
                      <a:pt x="588" y="32"/>
                    </a:lnTo>
                    <a:lnTo>
                      <a:pt x="612" y="44"/>
                    </a:lnTo>
                    <a:lnTo>
                      <a:pt x="637" y="58"/>
                    </a:lnTo>
                    <a:lnTo>
                      <a:pt x="662" y="74"/>
                    </a:lnTo>
                    <a:lnTo>
                      <a:pt x="686" y="93"/>
                    </a:lnTo>
                    <a:lnTo>
                      <a:pt x="709" y="114"/>
                    </a:lnTo>
                    <a:lnTo>
                      <a:pt x="731" y="139"/>
                    </a:lnTo>
                    <a:lnTo>
                      <a:pt x="752" y="168"/>
                    </a:lnTo>
                    <a:lnTo>
                      <a:pt x="770" y="200"/>
                    </a:lnTo>
                    <a:lnTo>
                      <a:pt x="787" y="235"/>
                    </a:lnTo>
                    <a:lnTo>
                      <a:pt x="800" y="275"/>
                    </a:lnTo>
                    <a:lnTo>
                      <a:pt x="811" y="319"/>
                    </a:lnTo>
                    <a:lnTo>
                      <a:pt x="820" y="367"/>
                    </a:lnTo>
                    <a:lnTo>
                      <a:pt x="824" y="421"/>
                    </a:lnTo>
                    <a:lnTo>
                      <a:pt x="824" y="423"/>
                    </a:lnTo>
                    <a:lnTo>
                      <a:pt x="824" y="429"/>
                    </a:lnTo>
                    <a:lnTo>
                      <a:pt x="826" y="440"/>
                    </a:lnTo>
                    <a:lnTo>
                      <a:pt x="827" y="453"/>
                    </a:lnTo>
                    <a:lnTo>
                      <a:pt x="827" y="471"/>
                    </a:lnTo>
                    <a:lnTo>
                      <a:pt x="828" y="492"/>
                    </a:lnTo>
                    <a:lnTo>
                      <a:pt x="828" y="514"/>
                    </a:lnTo>
                    <a:lnTo>
                      <a:pt x="827" y="539"/>
                    </a:lnTo>
                    <a:lnTo>
                      <a:pt x="826" y="567"/>
                    </a:lnTo>
                    <a:lnTo>
                      <a:pt x="823" y="596"/>
                    </a:lnTo>
                    <a:lnTo>
                      <a:pt x="820" y="626"/>
                    </a:lnTo>
                    <a:lnTo>
                      <a:pt x="816" y="658"/>
                    </a:lnTo>
                    <a:lnTo>
                      <a:pt x="810" y="690"/>
                    </a:lnTo>
                    <a:lnTo>
                      <a:pt x="804" y="723"/>
                    </a:lnTo>
                    <a:lnTo>
                      <a:pt x="795" y="756"/>
                    </a:lnTo>
                    <a:lnTo>
                      <a:pt x="784" y="789"/>
                    </a:lnTo>
                    <a:lnTo>
                      <a:pt x="772" y="821"/>
                    </a:lnTo>
                    <a:lnTo>
                      <a:pt x="757" y="853"/>
                    </a:lnTo>
                    <a:lnTo>
                      <a:pt x="740" y="884"/>
                    </a:lnTo>
                    <a:lnTo>
                      <a:pt x="721" y="913"/>
                    </a:lnTo>
                    <a:lnTo>
                      <a:pt x="699" y="941"/>
                    </a:lnTo>
                    <a:lnTo>
                      <a:pt x="675" y="966"/>
                    </a:lnTo>
                    <a:lnTo>
                      <a:pt x="647" y="989"/>
                    </a:lnTo>
                    <a:lnTo>
                      <a:pt x="618" y="1010"/>
                    </a:lnTo>
                    <a:lnTo>
                      <a:pt x="584" y="1028"/>
                    </a:lnTo>
                    <a:lnTo>
                      <a:pt x="548" y="1042"/>
                    </a:lnTo>
                    <a:lnTo>
                      <a:pt x="507" y="1052"/>
                    </a:lnTo>
                    <a:lnTo>
                      <a:pt x="465" y="1060"/>
                    </a:lnTo>
                    <a:lnTo>
                      <a:pt x="417" y="1062"/>
                    </a:lnTo>
                    <a:lnTo>
                      <a:pt x="411" y="1062"/>
                    </a:lnTo>
                    <a:lnTo>
                      <a:pt x="363" y="1060"/>
                    </a:lnTo>
                    <a:lnTo>
                      <a:pt x="319" y="1053"/>
                    </a:lnTo>
                    <a:lnTo>
                      <a:pt x="280" y="1042"/>
                    </a:lnTo>
                    <a:lnTo>
                      <a:pt x="243" y="1028"/>
                    </a:lnTo>
                    <a:lnTo>
                      <a:pt x="210" y="1010"/>
                    </a:lnTo>
                    <a:lnTo>
                      <a:pt x="179" y="989"/>
                    </a:lnTo>
                    <a:lnTo>
                      <a:pt x="152" y="966"/>
                    </a:lnTo>
                    <a:lnTo>
                      <a:pt x="128" y="941"/>
                    </a:lnTo>
                    <a:lnTo>
                      <a:pt x="107" y="913"/>
                    </a:lnTo>
                    <a:lnTo>
                      <a:pt x="87" y="884"/>
                    </a:lnTo>
                    <a:lnTo>
                      <a:pt x="71" y="854"/>
                    </a:lnTo>
                    <a:lnTo>
                      <a:pt x="56" y="822"/>
                    </a:lnTo>
                    <a:lnTo>
                      <a:pt x="44" y="789"/>
                    </a:lnTo>
                    <a:lnTo>
                      <a:pt x="33" y="757"/>
                    </a:lnTo>
                    <a:lnTo>
                      <a:pt x="24" y="724"/>
                    </a:lnTo>
                    <a:lnTo>
                      <a:pt x="18" y="691"/>
                    </a:lnTo>
                    <a:lnTo>
                      <a:pt x="11" y="658"/>
                    </a:lnTo>
                    <a:lnTo>
                      <a:pt x="7" y="627"/>
                    </a:lnTo>
                    <a:lnTo>
                      <a:pt x="4" y="596"/>
                    </a:lnTo>
                    <a:lnTo>
                      <a:pt x="2" y="568"/>
                    </a:lnTo>
                    <a:lnTo>
                      <a:pt x="0" y="540"/>
                    </a:lnTo>
                    <a:lnTo>
                      <a:pt x="0" y="515"/>
                    </a:lnTo>
                    <a:lnTo>
                      <a:pt x="0" y="492"/>
                    </a:lnTo>
                    <a:lnTo>
                      <a:pt x="0" y="471"/>
                    </a:lnTo>
                    <a:lnTo>
                      <a:pt x="1" y="454"/>
                    </a:lnTo>
                    <a:lnTo>
                      <a:pt x="2" y="440"/>
                    </a:lnTo>
                    <a:lnTo>
                      <a:pt x="2" y="430"/>
                    </a:lnTo>
                    <a:lnTo>
                      <a:pt x="3" y="423"/>
                    </a:lnTo>
                    <a:lnTo>
                      <a:pt x="3" y="421"/>
                    </a:lnTo>
                    <a:lnTo>
                      <a:pt x="8" y="367"/>
                    </a:lnTo>
                    <a:lnTo>
                      <a:pt x="15" y="319"/>
                    </a:lnTo>
                    <a:lnTo>
                      <a:pt x="26" y="275"/>
                    </a:lnTo>
                    <a:lnTo>
                      <a:pt x="41" y="235"/>
                    </a:lnTo>
                    <a:lnTo>
                      <a:pt x="57" y="200"/>
                    </a:lnTo>
                    <a:lnTo>
                      <a:pt x="76" y="168"/>
                    </a:lnTo>
                    <a:lnTo>
                      <a:pt x="97" y="139"/>
                    </a:lnTo>
                    <a:lnTo>
                      <a:pt x="119" y="114"/>
                    </a:lnTo>
                    <a:lnTo>
                      <a:pt x="142" y="93"/>
                    </a:lnTo>
                    <a:lnTo>
                      <a:pt x="166" y="74"/>
                    </a:lnTo>
                    <a:lnTo>
                      <a:pt x="190" y="58"/>
                    </a:lnTo>
                    <a:lnTo>
                      <a:pt x="216" y="44"/>
                    </a:lnTo>
                    <a:lnTo>
                      <a:pt x="240" y="32"/>
                    </a:lnTo>
                    <a:lnTo>
                      <a:pt x="265" y="24"/>
                    </a:lnTo>
                    <a:lnTo>
                      <a:pt x="288" y="16"/>
                    </a:lnTo>
                    <a:lnTo>
                      <a:pt x="312" y="10"/>
                    </a:lnTo>
                    <a:lnTo>
                      <a:pt x="332" y="7"/>
                    </a:lnTo>
                    <a:lnTo>
                      <a:pt x="352" y="4"/>
                    </a:lnTo>
                    <a:lnTo>
                      <a:pt x="370" y="2"/>
                    </a:lnTo>
                    <a:lnTo>
                      <a:pt x="385" y="0"/>
                    </a:lnTo>
                    <a:lnTo>
                      <a:pt x="397" y="0"/>
                    </a:lnTo>
                    <a:lnTo>
                      <a:pt x="4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4"/>
              <p:cNvSpPr>
                <a:spLocks/>
              </p:cNvSpPr>
              <p:nvPr/>
            </p:nvSpPr>
            <p:spPr bwMode="auto">
              <a:xfrm>
                <a:off x="1151" y="1660"/>
                <a:ext cx="166" cy="214"/>
              </a:xfrm>
              <a:custGeom>
                <a:avLst/>
                <a:gdLst>
                  <a:gd name="T0" fmla="*/ 333 w 665"/>
                  <a:gd name="T1" fmla="*/ 2 h 855"/>
                  <a:gd name="T2" fmla="*/ 347 w 665"/>
                  <a:gd name="T3" fmla="*/ 2 h 855"/>
                  <a:gd name="T4" fmla="*/ 373 w 665"/>
                  <a:gd name="T5" fmla="*/ 3 h 855"/>
                  <a:gd name="T6" fmla="*/ 408 w 665"/>
                  <a:gd name="T7" fmla="*/ 8 h 855"/>
                  <a:gd name="T8" fmla="*/ 448 w 665"/>
                  <a:gd name="T9" fmla="*/ 18 h 855"/>
                  <a:gd name="T10" fmla="*/ 491 w 665"/>
                  <a:gd name="T11" fmla="*/ 36 h 855"/>
                  <a:gd name="T12" fmla="*/ 535 w 665"/>
                  <a:gd name="T13" fmla="*/ 62 h 855"/>
                  <a:gd name="T14" fmla="*/ 576 w 665"/>
                  <a:gd name="T15" fmla="*/ 100 h 855"/>
                  <a:gd name="T16" fmla="*/ 612 w 665"/>
                  <a:gd name="T17" fmla="*/ 149 h 855"/>
                  <a:gd name="T18" fmla="*/ 641 w 665"/>
                  <a:gd name="T19" fmla="*/ 213 h 855"/>
                  <a:gd name="T20" fmla="*/ 658 w 665"/>
                  <a:gd name="T21" fmla="*/ 293 h 855"/>
                  <a:gd name="T22" fmla="*/ 663 w 665"/>
                  <a:gd name="T23" fmla="*/ 342 h 855"/>
                  <a:gd name="T24" fmla="*/ 664 w 665"/>
                  <a:gd name="T25" fmla="*/ 358 h 855"/>
                  <a:gd name="T26" fmla="*/ 665 w 665"/>
                  <a:gd name="T27" fmla="*/ 389 h 855"/>
                  <a:gd name="T28" fmla="*/ 665 w 665"/>
                  <a:gd name="T29" fmla="*/ 431 h 855"/>
                  <a:gd name="T30" fmla="*/ 662 w 665"/>
                  <a:gd name="T31" fmla="*/ 482 h 855"/>
                  <a:gd name="T32" fmla="*/ 655 w 665"/>
                  <a:gd name="T33" fmla="*/ 537 h 855"/>
                  <a:gd name="T34" fmla="*/ 642 w 665"/>
                  <a:gd name="T35" fmla="*/ 596 h 855"/>
                  <a:gd name="T36" fmla="*/ 623 w 665"/>
                  <a:gd name="T37" fmla="*/ 655 h 855"/>
                  <a:gd name="T38" fmla="*/ 596 w 665"/>
                  <a:gd name="T39" fmla="*/ 711 h 855"/>
                  <a:gd name="T40" fmla="*/ 558 w 665"/>
                  <a:gd name="T41" fmla="*/ 761 h 855"/>
                  <a:gd name="T42" fmla="*/ 511 w 665"/>
                  <a:gd name="T43" fmla="*/ 804 h 855"/>
                  <a:gd name="T44" fmla="*/ 450 w 665"/>
                  <a:gd name="T45" fmla="*/ 835 h 855"/>
                  <a:gd name="T46" fmla="*/ 377 w 665"/>
                  <a:gd name="T47" fmla="*/ 853 h 855"/>
                  <a:gd name="T48" fmla="*/ 331 w 665"/>
                  <a:gd name="T49" fmla="*/ 855 h 855"/>
                  <a:gd name="T50" fmla="*/ 249 w 665"/>
                  <a:gd name="T51" fmla="*/ 846 h 855"/>
                  <a:gd name="T52" fmla="*/ 183 w 665"/>
                  <a:gd name="T53" fmla="*/ 821 h 855"/>
                  <a:gd name="T54" fmla="*/ 129 w 665"/>
                  <a:gd name="T55" fmla="*/ 785 h 855"/>
                  <a:gd name="T56" fmla="*/ 87 w 665"/>
                  <a:gd name="T57" fmla="*/ 737 h 855"/>
                  <a:gd name="T58" fmla="*/ 54 w 665"/>
                  <a:gd name="T59" fmla="*/ 683 h 855"/>
                  <a:gd name="T60" fmla="*/ 31 w 665"/>
                  <a:gd name="T61" fmla="*/ 626 h 855"/>
                  <a:gd name="T62" fmla="*/ 16 w 665"/>
                  <a:gd name="T63" fmla="*/ 567 h 855"/>
                  <a:gd name="T64" fmla="*/ 6 w 665"/>
                  <a:gd name="T65" fmla="*/ 509 h 855"/>
                  <a:gd name="T66" fmla="*/ 1 w 665"/>
                  <a:gd name="T67" fmla="*/ 455 h 855"/>
                  <a:gd name="T68" fmla="*/ 0 w 665"/>
                  <a:gd name="T69" fmla="*/ 409 h 855"/>
                  <a:gd name="T70" fmla="*/ 0 w 665"/>
                  <a:gd name="T71" fmla="*/ 373 h 855"/>
                  <a:gd name="T72" fmla="*/ 1 w 665"/>
                  <a:gd name="T73" fmla="*/ 348 h 855"/>
                  <a:gd name="T74" fmla="*/ 3 w 665"/>
                  <a:gd name="T75" fmla="*/ 340 h 855"/>
                  <a:gd name="T76" fmla="*/ 14 w 665"/>
                  <a:gd name="T77" fmla="*/ 250 h 855"/>
                  <a:gd name="T78" fmla="*/ 38 w 665"/>
                  <a:gd name="T79" fmla="*/ 179 h 855"/>
                  <a:gd name="T80" fmla="*/ 70 w 665"/>
                  <a:gd name="T81" fmla="*/ 123 h 855"/>
                  <a:gd name="T82" fmla="*/ 109 w 665"/>
                  <a:gd name="T83" fmla="*/ 80 h 855"/>
                  <a:gd name="T84" fmla="*/ 152 w 665"/>
                  <a:gd name="T85" fmla="*/ 48 h 855"/>
                  <a:gd name="T86" fmla="*/ 196 w 665"/>
                  <a:gd name="T87" fmla="*/ 26 h 855"/>
                  <a:gd name="T88" fmla="*/ 238 w 665"/>
                  <a:gd name="T89" fmla="*/ 13 h 855"/>
                  <a:gd name="T90" fmla="*/ 275 w 665"/>
                  <a:gd name="T91" fmla="*/ 5 h 855"/>
                  <a:gd name="T92" fmla="*/ 306 w 665"/>
                  <a:gd name="T93" fmla="*/ 2 h 855"/>
                  <a:gd name="T94" fmla="*/ 327 w 665"/>
                  <a:gd name="T95" fmla="*/ 0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65" h="855">
                    <a:moveTo>
                      <a:pt x="327" y="0"/>
                    </a:moveTo>
                    <a:lnTo>
                      <a:pt x="333" y="2"/>
                    </a:lnTo>
                    <a:lnTo>
                      <a:pt x="338" y="2"/>
                    </a:lnTo>
                    <a:lnTo>
                      <a:pt x="347" y="2"/>
                    </a:lnTo>
                    <a:lnTo>
                      <a:pt x="359" y="2"/>
                    </a:lnTo>
                    <a:lnTo>
                      <a:pt x="373" y="3"/>
                    </a:lnTo>
                    <a:lnTo>
                      <a:pt x="390" y="5"/>
                    </a:lnTo>
                    <a:lnTo>
                      <a:pt x="408" y="8"/>
                    </a:lnTo>
                    <a:lnTo>
                      <a:pt x="427" y="13"/>
                    </a:lnTo>
                    <a:lnTo>
                      <a:pt x="448" y="18"/>
                    </a:lnTo>
                    <a:lnTo>
                      <a:pt x="469" y="26"/>
                    </a:lnTo>
                    <a:lnTo>
                      <a:pt x="491" y="36"/>
                    </a:lnTo>
                    <a:lnTo>
                      <a:pt x="513" y="48"/>
                    </a:lnTo>
                    <a:lnTo>
                      <a:pt x="535" y="62"/>
                    </a:lnTo>
                    <a:lnTo>
                      <a:pt x="556" y="80"/>
                    </a:lnTo>
                    <a:lnTo>
                      <a:pt x="576" y="100"/>
                    </a:lnTo>
                    <a:lnTo>
                      <a:pt x="596" y="123"/>
                    </a:lnTo>
                    <a:lnTo>
                      <a:pt x="612" y="149"/>
                    </a:lnTo>
                    <a:lnTo>
                      <a:pt x="628" y="179"/>
                    </a:lnTo>
                    <a:lnTo>
                      <a:pt x="641" y="213"/>
                    </a:lnTo>
                    <a:lnTo>
                      <a:pt x="651" y="250"/>
                    </a:lnTo>
                    <a:lnTo>
                      <a:pt x="658" y="293"/>
                    </a:lnTo>
                    <a:lnTo>
                      <a:pt x="663" y="340"/>
                    </a:lnTo>
                    <a:lnTo>
                      <a:pt x="663" y="342"/>
                    </a:lnTo>
                    <a:lnTo>
                      <a:pt x="663" y="348"/>
                    </a:lnTo>
                    <a:lnTo>
                      <a:pt x="664" y="358"/>
                    </a:lnTo>
                    <a:lnTo>
                      <a:pt x="665" y="372"/>
                    </a:lnTo>
                    <a:lnTo>
                      <a:pt x="665" y="389"/>
                    </a:lnTo>
                    <a:lnTo>
                      <a:pt x="665" y="409"/>
                    </a:lnTo>
                    <a:lnTo>
                      <a:pt x="665" y="431"/>
                    </a:lnTo>
                    <a:lnTo>
                      <a:pt x="664" y="455"/>
                    </a:lnTo>
                    <a:lnTo>
                      <a:pt x="662" y="482"/>
                    </a:lnTo>
                    <a:lnTo>
                      <a:pt x="658" y="508"/>
                    </a:lnTo>
                    <a:lnTo>
                      <a:pt x="655" y="537"/>
                    </a:lnTo>
                    <a:lnTo>
                      <a:pt x="650" y="567"/>
                    </a:lnTo>
                    <a:lnTo>
                      <a:pt x="642" y="596"/>
                    </a:lnTo>
                    <a:lnTo>
                      <a:pt x="633" y="626"/>
                    </a:lnTo>
                    <a:lnTo>
                      <a:pt x="623" y="655"/>
                    </a:lnTo>
                    <a:lnTo>
                      <a:pt x="610" y="683"/>
                    </a:lnTo>
                    <a:lnTo>
                      <a:pt x="596" y="711"/>
                    </a:lnTo>
                    <a:lnTo>
                      <a:pt x="578" y="737"/>
                    </a:lnTo>
                    <a:lnTo>
                      <a:pt x="558" y="761"/>
                    </a:lnTo>
                    <a:lnTo>
                      <a:pt x="536" y="785"/>
                    </a:lnTo>
                    <a:lnTo>
                      <a:pt x="511" y="804"/>
                    </a:lnTo>
                    <a:lnTo>
                      <a:pt x="482" y="821"/>
                    </a:lnTo>
                    <a:lnTo>
                      <a:pt x="450" y="835"/>
                    </a:lnTo>
                    <a:lnTo>
                      <a:pt x="415" y="846"/>
                    </a:lnTo>
                    <a:lnTo>
                      <a:pt x="377" y="853"/>
                    </a:lnTo>
                    <a:lnTo>
                      <a:pt x="335" y="855"/>
                    </a:lnTo>
                    <a:lnTo>
                      <a:pt x="331" y="855"/>
                    </a:lnTo>
                    <a:lnTo>
                      <a:pt x="288" y="853"/>
                    </a:lnTo>
                    <a:lnTo>
                      <a:pt x="249" y="846"/>
                    </a:lnTo>
                    <a:lnTo>
                      <a:pt x="215" y="835"/>
                    </a:lnTo>
                    <a:lnTo>
                      <a:pt x="183" y="821"/>
                    </a:lnTo>
                    <a:lnTo>
                      <a:pt x="154" y="804"/>
                    </a:lnTo>
                    <a:lnTo>
                      <a:pt x="129" y="785"/>
                    </a:lnTo>
                    <a:lnTo>
                      <a:pt x="107" y="761"/>
                    </a:lnTo>
                    <a:lnTo>
                      <a:pt x="87" y="737"/>
                    </a:lnTo>
                    <a:lnTo>
                      <a:pt x="70" y="711"/>
                    </a:lnTo>
                    <a:lnTo>
                      <a:pt x="54" y="683"/>
                    </a:lnTo>
                    <a:lnTo>
                      <a:pt x="42" y="655"/>
                    </a:lnTo>
                    <a:lnTo>
                      <a:pt x="31" y="626"/>
                    </a:lnTo>
                    <a:lnTo>
                      <a:pt x="22" y="596"/>
                    </a:lnTo>
                    <a:lnTo>
                      <a:pt x="16" y="567"/>
                    </a:lnTo>
                    <a:lnTo>
                      <a:pt x="10" y="538"/>
                    </a:lnTo>
                    <a:lnTo>
                      <a:pt x="6" y="509"/>
                    </a:lnTo>
                    <a:lnTo>
                      <a:pt x="4" y="482"/>
                    </a:lnTo>
                    <a:lnTo>
                      <a:pt x="1" y="455"/>
                    </a:lnTo>
                    <a:lnTo>
                      <a:pt x="0" y="431"/>
                    </a:lnTo>
                    <a:lnTo>
                      <a:pt x="0" y="409"/>
                    </a:lnTo>
                    <a:lnTo>
                      <a:pt x="0" y="389"/>
                    </a:lnTo>
                    <a:lnTo>
                      <a:pt x="0" y="373"/>
                    </a:lnTo>
                    <a:lnTo>
                      <a:pt x="1" y="358"/>
                    </a:lnTo>
                    <a:lnTo>
                      <a:pt x="1" y="348"/>
                    </a:lnTo>
                    <a:lnTo>
                      <a:pt x="3" y="342"/>
                    </a:lnTo>
                    <a:lnTo>
                      <a:pt x="3" y="340"/>
                    </a:lnTo>
                    <a:lnTo>
                      <a:pt x="7" y="293"/>
                    </a:lnTo>
                    <a:lnTo>
                      <a:pt x="14" y="250"/>
                    </a:lnTo>
                    <a:lnTo>
                      <a:pt x="25" y="213"/>
                    </a:lnTo>
                    <a:lnTo>
                      <a:pt x="38" y="179"/>
                    </a:lnTo>
                    <a:lnTo>
                      <a:pt x="53" y="149"/>
                    </a:lnTo>
                    <a:lnTo>
                      <a:pt x="70" y="123"/>
                    </a:lnTo>
                    <a:lnTo>
                      <a:pt x="88" y="100"/>
                    </a:lnTo>
                    <a:lnTo>
                      <a:pt x="109" y="80"/>
                    </a:lnTo>
                    <a:lnTo>
                      <a:pt x="130" y="62"/>
                    </a:lnTo>
                    <a:lnTo>
                      <a:pt x="152" y="48"/>
                    </a:lnTo>
                    <a:lnTo>
                      <a:pt x="174" y="36"/>
                    </a:lnTo>
                    <a:lnTo>
                      <a:pt x="196" y="26"/>
                    </a:lnTo>
                    <a:lnTo>
                      <a:pt x="217" y="18"/>
                    </a:lnTo>
                    <a:lnTo>
                      <a:pt x="238" y="13"/>
                    </a:lnTo>
                    <a:lnTo>
                      <a:pt x="258" y="8"/>
                    </a:lnTo>
                    <a:lnTo>
                      <a:pt x="275" y="5"/>
                    </a:lnTo>
                    <a:lnTo>
                      <a:pt x="292" y="3"/>
                    </a:lnTo>
                    <a:lnTo>
                      <a:pt x="306" y="2"/>
                    </a:lnTo>
                    <a:lnTo>
                      <a:pt x="318" y="0"/>
                    </a:lnTo>
                    <a:lnTo>
                      <a:pt x="3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85"/>
              <p:cNvSpPr>
                <a:spLocks/>
              </p:cNvSpPr>
              <p:nvPr/>
            </p:nvSpPr>
            <p:spPr bwMode="auto">
              <a:xfrm>
                <a:off x="502" y="1846"/>
                <a:ext cx="907" cy="251"/>
              </a:xfrm>
              <a:custGeom>
                <a:avLst/>
                <a:gdLst>
                  <a:gd name="T0" fmla="*/ 1830 w 3630"/>
                  <a:gd name="T1" fmla="*/ 0 h 1001"/>
                  <a:gd name="T2" fmla="*/ 1872 w 3630"/>
                  <a:gd name="T3" fmla="*/ 9 h 1001"/>
                  <a:gd name="T4" fmla="*/ 1914 w 3630"/>
                  <a:gd name="T5" fmla="*/ 36 h 1001"/>
                  <a:gd name="T6" fmla="*/ 1932 w 3630"/>
                  <a:gd name="T7" fmla="*/ 91 h 1001"/>
                  <a:gd name="T8" fmla="*/ 1902 w 3630"/>
                  <a:gd name="T9" fmla="*/ 184 h 1001"/>
                  <a:gd name="T10" fmla="*/ 2122 w 3630"/>
                  <a:gd name="T11" fmla="*/ 0 h 1001"/>
                  <a:gd name="T12" fmla="*/ 2163 w 3630"/>
                  <a:gd name="T13" fmla="*/ 21 h 1001"/>
                  <a:gd name="T14" fmla="*/ 2265 w 3630"/>
                  <a:gd name="T15" fmla="*/ 74 h 1001"/>
                  <a:gd name="T16" fmla="*/ 2404 w 3630"/>
                  <a:gd name="T17" fmla="*/ 151 h 1001"/>
                  <a:gd name="T18" fmla="*/ 2542 w 3630"/>
                  <a:gd name="T19" fmla="*/ 237 h 1001"/>
                  <a:gd name="T20" fmla="*/ 2640 w 3630"/>
                  <a:gd name="T21" fmla="*/ 217 h 1001"/>
                  <a:gd name="T22" fmla="*/ 2682 w 3630"/>
                  <a:gd name="T23" fmla="*/ 197 h 1001"/>
                  <a:gd name="T24" fmla="*/ 2857 w 3630"/>
                  <a:gd name="T25" fmla="*/ 340 h 1001"/>
                  <a:gd name="T26" fmla="*/ 2835 w 3630"/>
                  <a:gd name="T27" fmla="*/ 261 h 1001"/>
                  <a:gd name="T28" fmla="*/ 2857 w 3630"/>
                  <a:gd name="T29" fmla="*/ 218 h 1001"/>
                  <a:gd name="T30" fmla="*/ 2897 w 3630"/>
                  <a:gd name="T31" fmla="*/ 200 h 1001"/>
                  <a:gd name="T32" fmla="*/ 2928 w 3630"/>
                  <a:gd name="T33" fmla="*/ 197 h 1001"/>
                  <a:gd name="T34" fmla="*/ 2951 w 3630"/>
                  <a:gd name="T35" fmla="*/ 199 h 1001"/>
                  <a:gd name="T36" fmla="*/ 2990 w 3630"/>
                  <a:gd name="T37" fmla="*/ 211 h 1001"/>
                  <a:gd name="T38" fmla="*/ 3020 w 3630"/>
                  <a:gd name="T39" fmla="*/ 248 h 1001"/>
                  <a:gd name="T40" fmla="*/ 3011 w 3630"/>
                  <a:gd name="T41" fmla="*/ 317 h 1001"/>
                  <a:gd name="T42" fmla="*/ 3042 w 3630"/>
                  <a:gd name="T43" fmla="*/ 619 h 1001"/>
                  <a:gd name="T44" fmla="*/ 3196 w 3630"/>
                  <a:gd name="T45" fmla="*/ 208 h 1001"/>
                  <a:gd name="T46" fmla="*/ 3278 w 3630"/>
                  <a:gd name="T47" fmla="*/ 250 h 1001"/>
                  <a:gd name="T48" fmla="*/ 3395 w 3630"/>
                  <a:gd name="T49" fmla="*/ 315 h 1001"/>
                  <a:gd name="T50" fmla="*/ 3526 w 3630"/>
                  <a:gd name="T51" fmla="*/ 396 h 1001"/>
                  <a:gd name="T52" fmla="*/ 3608 w 3630"/>
                  <a:gd name="T53" fmla="*/ 500 h 1001"/>
                  <a:gd name="T54" fmla="*/ 3629 w 3630"/>
                  <a:gd name="T55" fmla="*/ 630 h 1001"/>
                  <a:gd name="T56" fmla="*/ 2 w 3630"/>
                  <a:gd name="T57" fmla="*/ 594 h 1001"/>
                  <a:gd name="T58" fmla="*/ 34 w 3630"/>
                  <a:gd name="T59" fmla="*/ 471 h 1001"/>
                  <a:gd name="T60" fmla="*/ 136 w 3630"/>
                  <a:gd name="T61" fmla="*/ 371 h 1001"/>
                  <a:gd name="T62" fmla="*/ 265 w 3630"/>
                  <a:gd name="T63" fmla="*/ 296 h 1001"/>
                  <a:gd name="T64" fmla="*/ 375 w 3630"/>
                  <a:gd name="T65" fmla="*/ 236 h 1001"/>
                  <a:gd name="T66" fmla="*/ 444 w 3630"/>
                  <a:gd name="T67" fmla="*/ 201 h 1001"/>
                  <a:gd name="T68" fmla="*/ 664 w 3630"/>
                  <a:gd name="T69" fmla="*/ 398 h 1001"/>
                  <a:gd name="T70" fmla="*/ 610 w 3630"/>
                  <a:gd name="T71" fmla="*/ 295 h 1001"/>
                  <a:gd name="T72" fmla="*/ 614 w 3630"/>
                  <a:gd name="T73" fmla="*/ 236 h 1001"/>
                  <a:gd name="T74" fmla="*/ 648 w 3630"/>
                  <a:gd name="T75" fmla="*/ 207 h 1001"/>
                  <a:gd name="T76" fmla="*/ 687 w 3630"/>
                  <a:gd name="T77" fmla="*/ 198 h 1001"/>
                  <a:gd name="T78" fmla="*/ 707 w 3630"/>
                  <a:gd name="T79" fmla="*/ 197 h 1001"/>
                  <a:gd name="T80" fmla="*/ 742 w 3630"/>
                  <a:gd name="T81" fmla="*/ 204 h 1001"/>
                  <a:gd name="T82" fmla="*/ 779 w 3630"/>
                  <a:gd name="T83" fmla="*/ 226 h 1001"/>
                  <a:gd name="T84" fmla="*/ 794 w 3630"/>
                  <a:gd name="T85" fmla="*/ 277 h 1001"/>
                  <a:gd name="T86" fmla="*/ 756 w 3630"/>
                  <a:gd name="T87" fmla="*/ 368 h 1001"/>
                  <a:gd name="T88" fmla="*/ 950 w 3630"/>
                  <a:gd name="T89" fmla="*/ 198 h 1001"/>
                  <a:gd name="T90" fmla="*/ 1010 w 3630"/>
                  <a:gd name="T91" fmla="*/ 229 h 1001"/>
                  <a:gd name="T92" fmla="*/ 1115 w 3630"/>
                  <a:gd name="T93" fmla="*/ 218 h 1001"/>
                  <a:gd name="T94" fmla="*/ 1265 w 3630"/>
                  <a:gd name="T95" fmla="*/ 130 h 1001"/>
                  <a:gd name="T96" fmla="*/ 1397 w 3630"/>
                  <a:gd name="T97" fmla="*/ 58 h 1001"/>
                  <a:gd name="T98" fmla="*/ 1486 w 3630"/>
                  <a:gd name="T99" fmla="*/ 12 h 1001"/>
                  <a:gd name="T100" fmla="*/ 1674 w 3630"/>
                  <a:gd name="T101" fmla="*/ 523 h 1001"/>
                  <a:gd name="T102" fmla="*/ 1716 w 3630"/>
                  <a:gd name="T103" fmla="*/ 156 h 1001"/>
                  <a:gd name="T104" fmla="*/ 1699 w 3630"/>
                  <a:gd name="T105" fmla="*/ 74 h 1001"/>
                  <a:gd name="T106" fmla="*/ 1726 w 3630"/>
                  <a:gd name="T107" fmla="*/ 26 h 1001"/>
                  <a:gd name="T108" fmla="*/ 1770 w 3630"/>
                  <a:gd name="T109" fmla="*/ 5 h 1001"/>
                  <a:gd name="T110" fmla="*/ 1808 w 3630"/>
                  <a:gd name="T111" fmla="*/ 0 h 1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30" h="1001">
                    <a:moveTo>
                      <a:pt x="1815" y="0"/>
                    </a:moveTo>
                    <a:lnTo>
                      <a:pt x="1816" y="0"/>
                    </a:lnTo>
                    <a:lnTo>
                      <a:pt x="1823" y="0"/>
                    </a:lnTo>
                    <a:lnTo>
                      <a:pt x="1830" y="0"/>
                    </a:lnTo>
                    <a:lnTo>
                      <a:pt x="1839" y="1"/>
                    </a:lnTo>
                    <a:lnTo>
                      <a:pt x="1850" y="3"/>
                    </a:lnTo>
                    <a:lnTo>
                      <a:pt x="1861" y="5"/>
                    </a:lnTo>
                    <a:lnTo>
                      <a:pt x="1872" y="9"/>
                    </a:lnTo>
                    <a:lnTo>
                      <a:pt x="1884" y="14"/>
                    </a:lnTo>
                    <a:lnTo>
                      <a:pt x="1895" y="20"/>
                    </a:lnTo>
                    <a:lnTo>
                      <a:pt x="1905" y="26"/>
                    </a:lnTo>
                    <a:lnTo>
                      <a:pt x="1914" y="36"/>
                    </a:lnTo>
                    <a:lnTo>
                      <a:pt x="1922" y="46"/>
                    </a:lnTo>
                    <a:lnTo>
                      <a:pt x="1927" y="59"/>
                    </a:lnTo>
                    <a:lnTo>
                      <a:pt x="1932" y="74"/>
                    </a:lnTo>
                    <a:lnTo>
                      <a:pt x="1932" y="91"/>
                    </a:lnTo>
                    <a:lnTo>
                      <a:pt x="1929" y="110"/>
                    </a:lnTo>
                    <a:lnTo>
                      <a:pt x="1924" y="132"/>
                    </a:lnTo>
                    <a:lnTo>
                      <a:pt x="1915" y="156"/>
                    </a:lnTo>
                    <a:lnTo>
                      <a:pt x="1902" y="184"/>
                    </a:lnTo>
                    <a:lnTo>
                      <a:pt x="1883" y="215"/>
                    </a:lnTo>
                    <a:lnTo>
                      <a:pt x="1861" y="249"/>
                    </a:lnTo>
                    <a:lnTo>
                      <a:pt x="1957" y="523"/>
                    </a:lnTo>
                    <a:lnTo>
                      <a:pt x="2122" y="0"/>
                    </a:lnTo>
                    <a:lnTo>
                      <a:pt x="2125" y="2"/>
                    </a:lnTo>
                    <a:lnTo>
                      <a:pt x="2133" y="5"/>
                    </a:lnTo>
                    <a:lnTo>
                      <a:pt x="2145" y="12"/>
                    </a:lnTo>
                    <a:lnTo>
                      <a:pt x="2163" y="21"/>
                    </a:lnTo>
                    <a:lnTo>
                      <a:pt x="2183" y="31"/>
                    </a:lnTo>
                    <a:lnTo>
                      <a:pt x="2207" y="44"/>
                    </a:lnTo>
                    <a:lnTo>
                      <a:pt x="2234" y="58"/>
                    </a:lnTo>
                    <a:lnTo>
                      <a:pt x="2265" y="74"/>
                    </a:lnTo>
                    <a:lnTo>
                      <a:pt x="2297" y="91"/>
                    </a:lnTo>
                    <a:lnTo>
                      <a:pt x="2331" y="110"/>
                    </a:lnTo>
                    <a:lnTo>
                      <a:pt x="2366" y="130"/>
                    </a:lnTo>
                    <a:lnTo>
                      <a:pt x="2404" y="151"/>
                    </a:lnTo>
                    <a:lnTo>
                      <a:pt x="2440" y="173"/>
                    </a:lnTo>
                    <a:lnTo>
                      <a:pt x="2479" y="195"/>
                    </a:lnTo>
                    <a:lnTo>
                      <a:pt x="2516" y="218"/>
                    </a:lnTo>
                    <a:lnTo>
                      <a:pt x="2542" y="237"/>
                    </a:lnTo>
                    <a:lnTo>
                      <a:pt x="2568" y="255"/>
                    </a:lnTo>
                    <a:lnTo>
                      <a:pt x="2595" y="241"/>
                    </a:lnTo>
                    <a:lnTo>
                      <a:pt x="2619" y="228"/>
                    </a:lnTo>
                    <a:lnTo>
                      <a:pt x="2640" y="217"/>
                    </a:lnTo>
                    <a:lnTo>
                      <a:pt x="2658" y="208"/>
                    </a:lnTo>
                    <a:lnTo>
                      <a:pt x="2671" y="203"/>
                    </a:lnTo>
                    <a:lnTo>
                      <a:pt x="2679" y="198"/>
                    </a:lnTo>
                    <a:lnTo>
                      <a:pt x="2682" y="197"/>
                    </a:lnTo>
                    <a:lnTo>
                      <a:pt x="2815" y="618"/>
                    </a:lnTo>
                    <a:lnTo>
                      <a:pt x="2892" y="398"/>
                    </a:lnTo>
                    <a:lnTo>
                      <a:pt x="2873" y="368"/>
                    </a:lnTo>
                    <a:lnTo>
                      <a:pt x="2857" y="340"/>
                    </a:lnTo>
                    <a:lnTo>
                      <a:pt x="2846" y="317"/>
                    </a:lnTo>
                    <a:lnTo>
                      <a:pt x="2838" y="295"/>
                    </a:lnTo>
                    <a:lnTo>
                      <a:pt x="2835" y="277"/>
                    </a:lnTo>
                    <a:lnTo>
                      <a:pt x="2835" y="261"/>
                    </a:lnTo>
                    <a:lnTo>
                      <a:pt x="2837" y="248"/>
                    </a:lnTo>
                    <a:lnTo>
                      <a:pt x="2843" y="236"/>
                    </a:lnTo>
                    <a:lnTo>
                      <a:pt x="2849" y="226"/>
                    </a:lnTo>
                    <a:lnTo>
                      <a:pt x="2857" y="218"/>
                    </a:lnTo>
                    <a:lnTo>
                      <a:pt x="2867" y="211"/>
                    </a:lnTo>
                    <a:lnTo>
                      <a:pt x="2877" y="207"/>
                    </a:lnTo>
                    <a:lnTo>
                      <a:pt x="2887" y="204"/>
                    </a:lnTo>
                    <a:lnTo>
                      <a:pt x="2897" y="200"/>
                    </a:lnTo>
                    <a:lnTo>
                      <a:pt x="2907" y="199"/>
                    </a:lnTo>
                    <a:lnTo>
                      <a:pt x="2916" y="198"/>
                    </a:lnTo>
                    <a:lnTo>
                      <a:pt x="2922" y="197"/>
                    </a:lnTo>
                    <a:lnTo>
                      <a:pt x="2928" y="197"/>
                    </a:lnTo>
                    <a:lnTo>
                      <a:pt x="2930" y="197"/>
                    </a:lnTo>
                    <a:lnTo>
                      <a:pt x="2934" y="197"/>
                    </a:lnTo>
                    <a:lnTo>
                      <a:pt x="2942" y="198"/>
                    </a:lnTo>
                    <a:lnTo>
                      <a:pt x="2951" y="199"/>
                    </a:lnTo>
                    <a:lnTo>
                      <a:pt x="2960" y="200"/>
                    </a:lnTo>
                    <a:lnTo>
                      <a:pt x="2971" y="204"/>
                    </a:lnTo>
                    <a:lnTo>
                      <a:pt x="2980" y="207"/>
                    </a:lnTo>
                    <a:lnTo>
                      <a:pt x="2990" y="211"/>
                    </a:lnTo>
                    <a:lnTo>
                      <a:pt x="3000" y="218"/>
                    </a:lnTo>
                    <a:lnTo>
                      <a:pt x="3008" y="226"/>
                    </a:lnTo>
                    <a:lnTo>
                      <a:pt x="3015" y="236"/>
                    </a:lnTo>
                    <a:lnTo>
                      <a:pt x="3020" y="248"/>
                    </a:lnTo>
                    <a:lnTo>
                      <a:pt x="3022" y="261"/>
                    </a:lnTo>
                    <a:lnTo>
                      <a:pt x="3022" y="277"/>
                    </a:lnTo>
                    <a:lnTo>
                      <a:pt x="3018" y="295"/>
                    </a:lnTo>
                    <a:lnTo>
                      <a:pt x="3011" y="317"/>
                    </a:lnTo>
                    <a:lnTo>
                      <a:pt x="3000" y="340"/>
                    </a:lnTo>
                    <a:lnTo>
                      <a:pt x="2985" y="368"/>
                    </a:lnTo>
                    <a:lnTo>
                      <a:pt x="2965" y="398"/>
                    </a:lnTo>
                    <a:lnTo>
                      <a:pt x="3042" y="619"/>
                    </a:lnTo>
                    <a:lnTo>
                      <a:pt x="3175" y="197"/>
                    </a:lnTo>
                    <a:lnTo>
                      <a:pt x="3177" y="198"/>
                    </a:lnTo>
                    <a:lnTo>
                      <a:pt x="3185" y="203"/>
                    </a:lnTo>
                    <a:lnTo>
                      <a:pt x="3196" y="208"/>
                    </a:lnTo>
                    <a:lnTo>
                      <a:pt x="3212" y="216"/>
                    </a:lnTo>
                    <a:lnTo>
                      <a:pt x="3231" y="226"/>
                    </a:lnTo>
                    <a:lnTo>
                      <a:pt x="3253" y="237"/>
                    </a:lnTo>
                    <a:lnTo>
                      <a:pt x="3278" y="250"/>
                    </a:lnTo>
                    <a:lnTo>
                      <a:pt x="3305" y="264"/>
                    </a:lnTo>
                    <a:lnTo>
                      <a:pt x="3334" y="280"/>
                    </a:lnTo>
                    <a:lnTo>
                      <a:pt x="3363" y="296"/>
                    </a:lnTo>
                    <a:lnTo>
                      <a:pt x="3395" y="315"/>
                    </a:lnTo>
                    <a:lnTo>
                      <a:pt x="3427" y="333"/>
                    </a:lnTo>
                    <a:lnTo>
                      <a:pt x="3459" y="352"/>
                    </a:lnTo>
                    <a:lnTo>
                      <a:pt x="3492" y="372"/>
                    </a:lnTo>
                    <a:lnTo>
                      <a:pt x="3526" y="396"/>
                    </a:lnTo>
                    <a:lnTo>
                      <a:pt x="3554" y="421"/>
                    </a:lnTo>
                    <a:lnTo>
                      <a:pt x="3577" y="446"/>
                    </a:lnTo>
                    <a:lnTo>
                      <a:pt x="3595" y="472"/>
                    </a:lnTo>
                    <a:lnTo>
                      <a:pt x="3608" y="500"/>
                    </a:lnTo>
                    <a:lnTo>
                      <a:pt x="3617" y="530"/>
                    </a:lnTo>
                    <a:lnTo>
                      <a:pt x="3623" y="561"/>
                    </a:lnTo>
                    <a:lnTo>
                      <a:pt x="3626" y="594"/>
                    </a:lnTo>
                    <a:lnTo>
                      <a:pt x="3629" y="630"/>
                    </a:lnTo>
                    <a:lnTo>
                      <a:pt x="3630" y="1001"/>
                    </a:lnTo>
                    <a:lnTo>
                      <a:pt x="0" y="1001"/>
                    </a:lnTo>
                    <a:lnTo>
                      <a:pt x="0" y="629"/>
                    </a:lnTo>
                    <a:lnTo>
                      <a:pt x="2" y="594"/>
                    </a:lnTo>
                    <a:lnTo>
                      <a:pt x="6" y="561"/>
                    </a:lnTo>
                    <a:lnTo>
                      <a:pt x="12" y="529"/>
                    </a:lnTo>
                    <a:lnTo>
                      <a:pt x="21" y="500"/>
                    </a:lnTo>
                    <a:lnTo>
                      <a:pt x="34" y="471"/>
                    </a:lnTo>
                    <a:lnTo>
                      <a:pt x="52" y="445"/>
                    </a:lnTo>
                    <a:lnTo>
                      <a:pt x="74" y="420"/>
                    </a:lnTo>
                    <a:lnTo>
                      <a:pt x="102" y="395"/>
                    </a:lnTo>
                    <a:lnTo>
                      <a:pt x="136" y="371"/>
                    </a:lnTo>
                    <a:lnTo>
                      <a:pt x="168" y="351"/>
                    </a:lnTo>
                    <a:lnTo>
                      <a:pt x="201" y="333"/>
                    </a:lnTo>
                    <a:lnTo>
                      <a:pt x="233" y="314"/>
                    </a:lnTo>
                    <a:lnTo>
                      <a:pt x="265" y="296"/>
                    </a:lnTo>
                    <a:lnTo>
                      <a:pt x="295" y="279"/>
                    </a:lnTo>
                    <a:lnTo>
                      <a:pt x="324" y="263"/>
                    </a:lnTo>
                    <a:lnTo>
                      <a:pt x="351" y="249"/>
                    </a:lnTo>
                    <a:lnTo>
                      <a:pt x="375" y="236"/>
                    </a:lnTo>
                    <a:lnTo>
                      <a:pt x="397" y="225"/>
                    </a:lnTo>
                    <a:lnTo>
                      <a:pt x="417" y="215"/>
                    </a:lnTo>
                    <a:lnTo>
                      <a:pt x="433" y="207"/>
                    </a:lnTo>
                    <a:lnTo>
                      <a:pt x="444" y="201"/>
                    </a:lnTo>
                    <a:lnTo>
                      <a:pt x="451" y="198"/>
                    </a:lnTo>
                    <a:lnTo>
                      <a:pt x="453" y="197"/>
                    </a:lnTo>
                    <a:lnTo>
                      <a:pt x="587" y="618"/>
                    </a:lnTo>
                    <a:lnTo>
                      <a:pt x="664" y="398"/>
                    </a:lnTo>
                    <a:lnTo>
                      <a:pt x="644" y="368"/>
                    </a:lnTo>
                    <a:lnTo>
                      <a:pt x="628" y="340"/>
                    </a:lnTo>
                    <a:lnTo>
                      <a:pt x="617" y="317"/>
                    </a:lnTo>
                    <a:lnTo>
                      <a:pt x="610" y="295"/>
                    </a:lnTo>
                    <a:lnTo>
                      <a:pt x="606" y="277"/>
                    </a:lnTo>
                    <a:lnTo>
                      <a:pt x="606" y="261"/>
                    </a:lnTo>
                    <a:lnTo>
                      <a:pt x="609" y="248"/>
                    </a:lnTo>
                    <a:lnTo>
                      <a:pt x="614" y="236"/>
                    </a:lnTo>
                    <a:lnTo>
                      <a:pt x="621" y="226"/>
                    </a:lnTo>
                    <a:lnTo>
                      <a:pt x="628" y="218"/>
                    </a:lnTo>
                    <a:lnTo>
                      <a:pt x="638" y="211"/>
                    </a:lnTo>
                    <a:lnTo>
                      <a:pt x="648" y="207"/>
                    </a:lnTo>
                    <a:lnTo>
                      <a:pt x="658" y="204"/>
                    </a:lnTo>
                    <a:lnTo>
                      <a:pt x="669" y="200"/>
                    </a:lnTo>
                    <a:lnTo>
                      <a:pt x="678" y="199"/>
                    </a:lnTo>
                    <a:lnTo>
                      <a:pt x="687" y="198"/>
                    </a:lnTo>
                    <a:lnTo>
                      <a:pt x="693" y="197"/>
                    </a:lnTo>
                    <a:lnTo>
                      <a:pt x="699" y="197"/>
                    </a:lnTo>
                    <a:lnTo>
                      <a:pt x="701" y="197"/>
                    </a:lnTo>
                    <a:lnTo>
                      <a:pt x="707" y="197"/>
                    </a:lnTo>
                    <a:lnTo>
                      <a:pt x="713" y="198"/>
                    </a:lnTo>
                    <a:lnTo>
                      <a:pt x="722" y="199"/>
                    </a:lnTo>
                    <a:lnTo>
                      <a:pt x="732" y="200"/>
                    </a:lnTo>
                    <a:lnTo>
                      <a:pt x="742" y="204"/>
                    </a:lnTo>
                    <a:lnTo>
                      <a:pt x="752" y="207"/>
                    </a:lnTo>
                    <a:lnTo>
                      <a:pt x="762" y="211"/>
                    </a:lnTo>
                    <a:lnTo>
                      <a:pt x="772" y="218"/>
                    </a:lnTo>
                    <a:lnTo>
                      <a:pt x="779" y="226"/>
                    </a:lnTo>
                    <a:lnTo>
                      <a:pt x="786" y="236"/>
                    </a:lnTo>
                    <a:lnTo>
                      <a:pt x="791" y="248"/>
                    </a:lnTo>
                    <a:lnTo>
                      <a:pt x="794" y="261"/>
                    </a:lnTo>
                    <a:lnTo>
                      <a:pt x="794" y="277"/>
                    </a:lnTo>
                    <a:lnTo>
                      <a:pt x="790" y="295"/>
                    </a:lnTo>
                    <a:lnTo>
                      <a:pt x="783" y="317"/>
                    </a:lnTo>
                    <a:lnTo>
                      <a:pt x="772" y="340"/>
                    </a:lnTo>
                    <a:lnTo>
                      <a:pt x="756" y="368"/>
                    </a:lnTo>
                    <a:lnTo>
                      <a:pt x="736" y="398"/>
                    </a:lnTo>
                    <a:lnTo>
                      <a:pt x="813" y="618"/>
                    </a:lnTo>
                    <a:lnTo>
                      <a:pt x="947" y="197"/>
                    </a:lnTo>
                    <a:lnTo>
                      <a:pt x="950" y="198"/>
                    </a:lnTo>
                    <a:lnTo>
                      <a:pt x="958" y="203"/>
                    </a:lnTo>
                    <a:lnTo>
                      <a:pt x="971" y="209"/>
                    </a:lnTo>
                    <a:lnTo>
                      <a:pt x="988" y="218"/>
                    </a:lnTo>
                    <a:lnTo>
                      <a:pt x="1010" y="229"/>
                    </a:lnTo>
                    <a:lnTo>
                      <a:pt x="1035" y="241"/>
                    </a:lnTo>
                    <a:lnTo>
                      <a:pt x="1063" y="257"/>
                    </a:lnTo>
                    <a:lnTo>
                      <a:pt x="1087" y="237"/>
                    </a:lnTo>
                    <a:lnTo>
                      <a:pt x="1115" y="218"/>
                    </a:lnTo>
                    <a:lnTo>
                      <a:pt x="1152" y="195"/>
                    </a:lnTo>
                    <a:lnTo>
                      <a:pt x="1191" y="173"/>
                    </a:lnTo>
                    <a:lnTo>
                      <a:pt x="1227" y="151"/>
                    </a:lnTo>
                    <a:lnTo>
                      <a:pt x="1265" y="130"/>
                    </a:lnTo>
                    <a:lnTo>
                      <a:pt x="1300" y="110"/>
                    </a:lnTo>
                    <a:lnTo>
                      <a:pt x="1334" y="91"/>
                    </a:lnTo>
                    <a:lnTo>
                      <a:pt x="1366" y="74"/>
                    </a:lnTo>
                    <a:lnTo>
                      <a:pt x="1397" y="58"/>
                    </a:lnTo>
                    <a:lnTo>
                      <a:pt x="1424" y="44"/>
                    </a:lnTo>
                    <a:lnTo>
                      <a:pt x="1448" y="31"/>
                    </a:lnTo>
                    <a:lnTo>
                      <a:pt x="1468" y="21"/>
                    </a:lnTo>
                    <a:lnTo>
                      <a:pt x="1486" y="12"/>
                    </a:lnTo>
                    <a:lnTo>
                      <a:pt x="1498" y="5"/>
                    </a:lnTo>
                    <a:lnTo>
                      <a:pt x="1506" y="2"/>
                    </a:lnTo>
                    <a:lnTo>
                      <a:pt x="1509" y="0"/>
                    </a:lnTo>
                    <a:lnTo>
                      <a:pt x="1674" y="523"/>
                    </a:lnTo>
                    <a:lnTo>
                      <a:pt x="1770" y="249"/>
                    </a:lnTo>
                    <a:lnTo>
                      <a:pt x="1748" y="215"/>
                    </a:lnTo>
                    <a:lnTo>
                      <a:pt x="1729" y="184"/>
                    </a:lnTo>
                    <a:lnTo>
                      <a:pt x="1716" y="156"/>
                    </a:lnTo>
                    <a:lnTo>
                      <a:pt x="1707" y="132"/>
                    </a:lnTo>
                    <a:lnTo>
                      <a:pt x="1702" y="110"/>
                    </a:lnTo>
                    <a:lnTo>
                      <a:pt x="1699" y="90"/>
                    </a:lnTo>
                    <a:lnTo>
                      <a:pt x="1699" y="74"/>
                    </a:lnTo>
                    <a:lnTo>
                      <a:pt x="1704" y="58"/>
                    </a:lnTo>
                    <a:lnTo>
                      <a:pt x="1709" y="46"/>
                    </a:lnTo>
                    <a:lnTo>
                      <a:pt x="1717" y="35"/>
                    </a:lnTo>
                    <a:lnTo>
                      <a:pt x="1726" y="26"/>
                    </a:lnTo>
                    <a:lnTo>
                      <a:pt x="1736" y="19"/>
                    </a:lnTo>
                    <a:lnTo>
                      <a:pt x="1747" y="13"/>
                    </a:lnTo>
                    <a:lnTo>
                      <a:pt x="1759" y="9"/>
                    </a:lnTo>
                    <a:lnTo>
                      <a:pt x="1770" y="5"/>
                    </a:lnTo>
                    <a:lnTo>
                      <a:pt x="1781" y="3"/>
                    </a:lnTo>
                    <a:lnTo>
                      <a:pt x="1792" y="1"/>
                    </a:lnTo>
                    <a:lnTo>
                      <a:pt x="1801" y="0"/>
                    </a:lnTo>
                    <a:lnTo>
                      <a:pt x="1808" y="0"/>
                    </a:lnTo>
                    <a:lnTo>
                      <a:pt x="18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286"/>
              <p:cNvSpPr>
                <a:spLocks/>
              </p:cNvSpPr>
              <p:nvPr/>
            </p:nvSpPr>
            <p:spPr bwMode="auto">
              <a:xfrm>
                <a:off x="593" y="1660"/>
                <a:ext cx="167" cy="214"/>
              </a:xfrm>
              <a:custGeom>
                <a:avLst/>
                <a:gdLst>
                  <a:gd name="T0" fmla="*/ 333 w 665"/>
                  <a:gd name="T1" fmla="*/ 2 h 855"/>
                  <a:gd name="T2" fmla="*/ 347 w 665"/>
                  <a:gd name="T3" fmla="*/ 2 h 855"/>
                  <a:gd name="T4" fmla="*/ 374 w 665"/>
                  <a:gd name="T5" fmla="*/ 3 h 855"/>
                  <a:gd name="T6" fmla="*/ 408 w 665"/>
                  <a:gd name="T7" fmla="*/ 8 h 855"/>
                  <a:gd name="T8" fmla="*/ 448 w 665"/>
                  <a:gd name="T9" fmla="*/ 18 h 855"/>
                  <a:gd name="T10" fmla="*/ 491 w 665"/>
                  <a:gd name="T11" fmla="*/ 36 h 855"/>
                  <a:gd name="T12" fmla="*/ 535 w 665"/>
                  <a:gd name="T13" fmla="*/ 62 h 855"/>
                  <a:gd name="T14" fmla="*/ 576 w 665"/>
                  <a:gd name="T15" fmla="*/ 100 h 855"/>
                  <a:gd name="T16" fmla="*/ 612 w 665"/>
                  <a:gd name="T17" fmla="*/ 149 h 855"/>
                  <a:gd name="T18" fmla="*/ 641 w 665"/>
                  <a:gd name="T19" fmla="*/ 213 h 855"/>
                  <a:gd name="T20" fmla="*/ 659 w 665"/>
                  <a:gd name="T21" fmla="*/ 293 h 855"/>
                  <a:gd name="T22" fmla="*/ 663 w 665"/>
                  <a:gd name="T23" fmla="*/ 342 h 855"/>
                  <a:gd name="T24" fmla="*/ 664 w 665"/>
                  <a:gd name="T25" fmla="*/ 358 h 855"/>
                  <a:gd name="T26" fmla="*/ 665 w 665"/>
                  <a:gd name="T27" fmla="*/ 389 h 855"/>
                  <a:gd name="T28" fmla="*/ 665 w 665"/>
                  <a:gd name="T29" fmla="*/ 431 h 855"/>
                  <a:gd name="T30" fmla="*/ 662 w 665"/>
                  <a:gd name="T31" fmla="*/ 482 h 855"/>
                  <a:gd name="T32" fmla="*/ 655 w 665"/>
                  <a:gd name="T33" fmla="*/ 537 h 855"/>
                  <a:gd name="T34" fmla="*/ 643 w 665"/>
                  <a:gd name="T35" fmla="*/ 596 h 855"/>
                  <a:gd name="T36" fmla="*/ 623 w 665"/>
                  <a:gd name="T37" fmla="*/ 655 h 855"/>
                  <a:gd name="T38" fmla="*/ 596 w 665"/>
                  <a:gd name="T39" fmla="*/ 711 h 855"/>
                  <a:gd name="T40" fmla="*/ 558 w 665"/>
                  <a:gd name="T41" fmla="*/ 761 h 855"/>
                  <a:gd name="T42" fmla="*/ 511 w 665"/>
                  <a:gd name="T43" fmla="*/ 804 h 855"/>
                  <a:gd name="T44" fmla="*/ 451 w 665"/>
                  <a:gd name="T45" fmla="*/ 835 h 855"/>
                  <a:gd name="T46" fmla="*/ 377 w 665"/>
                  <a:gd name="T47" fmla="*/ 853 h 855"/>
                  <a:gd name="T48" fmla="*/ 331 w 665"/>
                  <a:gd name="T49" fmla="*/ 855 h 855"/>
                  <a:gd name="T50" fmla="*/ 250 w 665"/>
                  <a:gd name="T51" fmla="*/ 846 h 855"/>
                  <a:gd name="T52" fmla="*/ 183 w 665"/>
                  <a:gd name="T53" fmla="*/ 821 h 855"/>
                  <a:gd name="T54" fmla="*/ 129 w 665"/>
                  <a:gd name="T55" fmla="*/ 785 h 855"/>
                  <a:gd name="T56" fmla="*/ 87 w 665"/>
                  <a:gd name="T57" fmla="*/ 737 h 855"/>
                  <a:gd name="T58" fmla="*/ 55 w 665"/>
                  <a:gd name="T59" fmla="*/ 683 h 855"/>
                  <a:gd name="T60" fmla="*/ 32 w 665"/>
                  <a:gd name="T61" fmla="*/ 626 h 855"/>
                  <a:gd name="T62" fmla="*/ 16 w 665"/>
                  <a:gd name="T63" fmla="*/ 567 h 855"/>
                  <a:gd name="T64" fmla="*/ 7 w 665"/>
                  <a:gd name="T65" fmla="*/ 509 h 855"/>
                  <a:gd name="T66" fmla="*/ 2 w 665"/>
                  <a:gd name="T67" fmla="*/ 455 h 855"/>
                  <a:gd name="T68" fmla="*/ 0 w 665"/>
                  <a:gd name="T69" fmla="*/ 409 h 855"/>
                  <a:gd name="T70" fmla="*/ 0 w 665"/>
                  <a:gd name="T71" fmla="*/ 373 h 855"/>
                  <a:gd name="T72" fmla="*/ 3 w 665"/>
                  <a:gd name="T73" fmla="*/ 348 h 855"/>
                  <a:gd name="T74" fmla="*/ 3 w 665"/>
                  <a:gd name="T75" fmla="*/ 340 h 855"/>
                  <a:gd name="T76" fmla="*/ 15 w 665"/>
                  <a:gd name="T77" fmla="*/ 250 h 855"/>
                  <a:gd name="T78" fmla="*/ 38 w 665"/>
                  <a:gd name="T79" fmla="*/ 179 h 855"/>
                  <a:gd name="T80" fmla="*/ 70 w 665"/>
                  <a:gd name="T81" fmla="*/ 123 h 855"/>
                  <a:gd name="T82" fmla="*/ 109 w 665"/>
                  <a:gd name="T83" fmla="*/ 80 h 855"/>
                  <a:gd name="T84" fmla="*/ 152 w 665"/>
                  <a:gd name="T85" fmla="*/ 48 h 855"/>
                  <a:gd name="T86" fmla="*/ 196 w 665"/>
                  <a:gd name="T87" fmla="*/ 26 h 855"/>
                  <a:gd name="T88" fmla="*/ 238 w 665"/>
                  <a:gd name="T89" fmla="*/ 13 h 855"/>
                  <a:gd name="T90" fmla="*/ 276 w 665"/>
                  <a:gd name="T91" fmla="*/ 5 h 855"/>
                  <a:gd name="T92" fmla="*/ 306 w 665"/>
                  <a:gd name="T93" fmla="*/ 2 h 855"/>
                  <a:gd name="T94" fmla="*/ 327 w 665"/>
                  <a:gd name="T95" fmla="*/ 0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65" h="855">
                    <a:moveTo>
                      <a:pt x="327" y="0"/>
                    </a:moveTo>
                    <a:lnTo>
                      <a:pt x="333" y="2"/>
                    </a:lnTo>
                    <a:lnTo>
                      <a:pt x="338" y="2"/>
                    </a:lnTo>
                    <a:lnTo>
                      <a:pt x="347" y="2"/>
                    </a:lnTo>
                    <a:lnTo>
                      <a:pt x="359" y="2"/>
                    </a:lnTo>
                    <a:lnTo>
                      <a:pt x="374" y="3"/>
                    </a:lnTo>
                    <a:lnTo>
                      <a:pt x="390" y="5"/>
                    </a:lnTo>
                    <a:lnTo>
                      <a:pt x="408" y="8"/>
                    </a:lnTo>
                    <a:lnTo>
                      <a:pt x="427" y="13"/>
                    </a:lnTo>
                    <a:lnTo>
                      <a:pt x="448" y="18"/>
                    </a:lnTo>
                    <a:lnTo>
                      <a:pt x="469" y="26"/>
                    </a:lnTo>
                    <a:lnTo>
                      <a:pt x="491" y="36"/>
                    </a:lnTo>
                    <a:lnTo>
                      <a:pt x="513" y="48"/>
                    </a:lnTo>
                    <a:lnTo>
                      <a:pt x="535" y="62"/>
                    </a:lnTo>
                    <a:lnTo>
                      <a:pt x="556" y="80"/>
                    </a:lnTo>
                    <a:lnTo>
                      <a:pt x="576" y="100"/>
                    </a:lnTo>
                    <a:lnTo>
                      <a:pt x="596" y="123"/>
                    </a:lnTo>
                    <a:lnTo>
                      <a:pt x="612" y="149"/>
                    </a:lnTo>
                    <a:lnTo>
                      <a:pt x="628" y="179"/>
                    </a:lnTo>
                    <a:lnTo>
                      <a:pt x="641" y="213"/>
                    </a:lnTo>
                    <a:lnTo>
                      <a:pt x="651" y="250"/>
                    </a:lnTo>
                    <a:lnTo>
                      <a:pt x="659" y="293"/>
                    </a:lnTo>
                    <a:lnTo>
                      <a:pt x="663" y="340"/>
                    </a:lnTo>
                    <a:lnTo>
                      <a:pt x="663" y="342"/>
                    </a:lnTo>
                    <a:lnTo>
                      <a:pt x="663" y="348"/>
                    </a:lnTo>
                    <a:lnTo>
                      <a:pt x="664" y="358"/>
                    </a:lnTo>
                    <a:lnTo>
                      <a:pt x="665" y="372"/>
                    </a:lnTo>
                    <a:lnTo>
                      <a:pt x="665" y="389"/>
                    </a:lnTo>
                    <a:lnTo>
                      <a:pt x="665" y="409"/>
                    </a:lnTo>
                    <a:lnTo>
                      <a:pt x="665" y="431"/>
                    </a:lnTo>
                    <a:lnTo>
                      <a:pt x="664" y="455"/>
                    </a:lnTo>
                    <a:lnTo>
                      <a:pt x="662" y="482"/>
                    </a:lnTo>
                    <a:lnTo>
                      <a:pt x="660" y="508"/>
                    </a:lnTo>
                    <a:lnTo>
                      <a:pt x="655" y="537"/>
                    </a:lnTo>
                    <a:lnTo>
                      <a:pt x="650" y="567"/>
                    </a:lnTo>
                    <a:lnTo>
                      <a:pt x="643" y="596"/>
                    </a:lnTo>
                    <a:lnTo>
                      <a:pt x="634" y="626"/>
                    </a:lnTo>
                    <a:lnTo>
                      <a:pt x="623" y="655"/>
                    </a:lnTo>
                    <a:lnTo>
                      <a:pt x="611" y="683"/>
                    </a:lnTo>
                    <a:lnTo>
                      <a:pt x="596" y="711"/>
                    </a:lnTo>
                    <a:lnTo>
                      <a:pt x="578" y="737"/>
                    </a:lnTo>
                    <a:lnTo>
                      <a:pt x="558" y="761"/>
                    </a:lnTo>
                    <a:lnTo>
                      <a:pt x="536" y="785"/>
                    </a:lnTo>
                    <a:lnTo>
                      <a:pt x="511" y="804"/>
                    </a:lnTo>
                    <a:lnTo>
                      <a:pt x="482" y="821"/>
                    </a:lnTo>
                    <a:lnTo>
                      <a:pt x="451" y="835"/>
                    </a:lnTo>
                    <a:lnTo>
                      <a:pt x="416" y="846"/>
                    </a:lnTo>
                    <a:lnTo>
                      <a:pt x="377" y="853"/>
                    </a:lnTo>
                    <a:lnTo>
                      <a:pt x="335" y="855"/>
                    </a:lnTo>
                    <a:lnTo>
                      <a:pt x="331" y="855"/>
                    </a:lnTo>
                    <a:lnTo>
                      <a:pt x="289" y="853"/>
                    </a:lnTo>
                    <a:lnTo>
                      <a:pt x="250" y="846"/>
                    </a:lnTo>
                    <a:lnTo>
                      <a:pt x="215" y="835"/>
                    </a:lnTo>
                    <a:lnTo>
                      <a:pt x="183" y="821"/>
                    </a:lnTo>
                    <a:lnTo>
                      <a:pt x="154" y="804"/>
                    </a:lnTo>
                    <a:lnTo>
                      <a:pt x="129" y="785"/>
                    </a:lnTo>
                    <a:lnTo>
                      <a:pt x="107" y="761"/>
                    </a:lnTo>
                    <a:lnTo>
                      <a:pt x="87" y="737"/>
                    </a:lnTo>
                    <a:lnTo>
                      <a:pt x="70" y="711"/>
                    </a:lnTo>
                    <a:lnTo>
                      <a:pt x="55" y="683"/>
                    </a:lnTo>
                    <a:lnTo>
                      <a:pt x="42" y="655"/>
                    </a:lnTo>
                    <a:lnTo>
                      <a:pt x="32" y="626"/>
                    </a:lnTo>
                    <a:lnTo>
                      <a:pt x="24" y="596"/>
                    </a:lnTo>
                    <a:lnTo>
                      <a:pt x="16" y="567"/>
                    </a:lnTo>
                    <a:lnTo>
                      <a:pt x="10" y="538"/>
                    </a:lnTo>
                    <a:lnTo>
                      <a:pt x="7" y="509"/>
                    </a:lnTo>
                    <a:lnTo>
                      <a:pt x="4" y="482"/>
                    </a:lnTo>
                    <a:lnTo>
                      <a:pt x="2" y="455"/>
                    </a:lnTo>
                    <a:lnTo>
                      <a:pt x="0" y="431"/>
                    </a:lnTo>
                    <a:lnTo>
                      <a:pt x="0" y="409"/>
                    </a:lnTo>
                    <a:lnTo>
                      <a:pt x="0" y="389"/>
                    </a:lnTo>
                    <a:lnTo>
                      <a:pt x="0" y="373"/>
                    </a:lnTo>
                    <a:lnTo>
                      <a:pt x="2" y="358"/>
                    </a:lnTo>
                    <a:lnTo>
                      <a:pt x="3" y="348"/>
                    </a:lnTo>
                    <a:lnTo>
                      <a:pt x="3" y="342"/>
                    </a:lnTo>
                    <a:lnTo>
                      <a:pt x="3" y="340"/>
                    </a:lnTo>
                    <a:lnTo>
                      <a:pt x="7" y="293"/>
                    </a:lnTo>
                    <a:lnTo>
                      <a:pt x="15" y="250"/>
                    </a:lnTo>
                    <a:lnTo>
                      <a:pt x="25" y="213"/>
                    </a:lnTo>
                    <a:lnTo>
                      <a:pt x="38" y="179"/>
                    </a:lnTo>
                    <a:lnTo>
                      <a:pt x="53" y="149"/>
                    </a:lnTo>
                    <a:lnTo>
                      <a:pt x="70" y="123"/>
                    </a:lnTo>
                    <a:lnTo>
                      <a:pt x="90" y="100"/>
                    </a:lnTo>
                    <a:lnTo>
                      <a:pt x="109" y="80"/>
                    </a:lnTo>
                    <a:lnTo>
                      <a:pt x="130" y="62"/>
                    </a:lnTo>
                    <a:lnTo>
                      <a:pt x="152" y="48"/>
                    </a:lnTo>
                    <a:lnTo>
                      <a:pt x="174" y="36"/>
                    </a:lnTo>
                    <a:lnTo>
                      <a:pt x="196" y="26"/>
                    </a:lnTo>
                    <a:lnTo>
                      <a:pt x="217" y="18"/>
                    </a:lnTo>
                    <a:lnTo>
                      <a:pt x="238" y="13"/>
                    </a:lnTo>
                    <a:lnTo>
                      <a:pt x="258" y="8"/>
                    </a:lnTo>
                    <a:lnTo>
                      <a:pt x="276" y="5"/>
                    </a:lnTo>
                    <a:lnTo>
                      <a:pt x="292" y="3"/>
                    </a:lnTo>
                    <a:lnTo>
                      <a:pt x="306" y="2"/>
                    </a:lnTo>
                    <a:lnTo>
                      <a:pt x="318" y="0"/>
                    </a:lnTo>
                    <a:lnTo>
                      <a:pt x="3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4" name="组 3"/>
          <p:cNvGrpSpPr/>
          <p:nvPr/>
        </p:nvGrpSpPr>
        <p:grpSpPr>
          <a:xfrm>
            <a:off x="9702921" y="1542195"/>
            <a:ext cx="1509754" cy="1509754"/>
            <a:chOff x="9702921" y="1740216"/>
            <a:chExt cx="1509754" cy="1509754"/>
          </a:xfrm>
        </p:grpSpPr>
        <p:sp>
          <p:nvSpPr>
            <p:cNvPr id="70" name="椭圆 69"/>
            <p:cNvSpPr/>
            <p:nvPr/>
          </p:nvSpPr>
          <p:spPr>
            <a:xfrm>
              <a:off x="9702921" y="1740216"/>
              <a:ext cx="1509754" cy="1509754"/>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9" name="Group 1133"/>
            <p:cNvGrpSpPr>
              <a:grpSpLocks noChangeAspect="1"/>
            </p:cNvGrpSpPr>
            <p:nvPr/>
          </p:nvGrpSpPr>
          <p:grpSpPr bwMode="auto">
            <a:xfrm>
              <a:off x="10158041" y="2119272"/>
              <a:ext cx="577692" cy="566387"/>
              <a:chOff x="-2797" y="-3650"/>
              <a:chExt cx="3066" cy="3006"/>
            </a:xfrm>
            <a:solidFill>
              <a:srgbClr val="22374C"/>
            </a:solidFill>
          </p:grpSpPr>
          <p:sp>
            <p:nvSpPr>
              <p:cNvPr id="40" name="Freeform 1135"/>
              <p:cNvSpPr>
                <a:spLocks noEditPoints="1"/>
              </p:cNvSpPr>
              <p:nvPr/>
            </p:nvSpPr>
            <p:spPr bwMode="auto">
              <a:xfrm>
                <a:off x="-2797" y="-2969"/>
                <a:ext cx="3066" cy="2325"/>
              </a:xfrm>
              <a:custGeom>
                <a:avLst/>
                <a:gdLst>
                  <a:gd name="T0" fmla="*/ 4595 w 6133"/>
                  <a:gd name="T1" fmla="*/ 4316 h 4649"/>
                  <a:gd name="T2" fmla="*/ 4602 w 6133"/>
                  <a:gd name="T3" fmla="*/ 4332 h 4649"/>
                  <a:gd name="T4" fmla="*/ 4714 w 6133"/>
                  <a:gd name="T5" fmla="*/ 4338 h 4649"/>
                  <a:gd name="T6" fmla="*/ 4733 w 6133"/>
                  <a:gd name="T7" fmla="*/ 4329 h 4649"/>
                  <a:gd name="T8" fmla="*/ 4735 w 6133"/>
                  <a:gd name="T9" fmla="*/ 4312 h 4649"/>
                  <a:gd name="T10" fmla="*/ 2458 w 6133"/>
                  <a:gd name="T11" fmla="*/ 0 h 4649"/>
                  <a:gd name="T12" fmla="*/ 2592 w 6133"/>
                  <a:gd name="T13" fmla="*/ 72 h 4649"/>
                  <a:gd name="T14" fmla="*/ 3312 w 6133"/>
                  <a:gd name="T15" fmla="*/ 1066 h 4649"/>
                  <a:gd name="T16" fmla="*/ 3295 w 6133"/>
                  <a:gd name="T17" fmla="*/ 1131 h 4649"/>
                  <a:gd name="T18" fmla="*/ 3234 w 6133"/>
                  <a:gd name="T19" fmla="*/ 1174 h 4649"/>
                  <a:gd name="T20" fmla="*/ 2901 w 6133"/>
                  <a:gd name="T21" fmla="*/ 4338 h 4649"/>
                  <a:gd name="T22" fmla="*/ 3928 w 6133"/>
                  <a:gd name="T23" fmla="*/ 4332 h 4649"/>
                  <a:gd name="T24" fmla="*/ 3938 w 6133"/>
                  <a:gd name="T25" fmla="*/ 4319 h 4649"/>
                  <a:gd name="T26" fmla="*/ 3936 w 6133"/>
                  <a:gd name="T27" fmla="*/ 1750 h 4649"/>
                  <a:gd name="T28" fmla="*/ 3735 w 6133"/>
                  <a:gd name="T29" fmla="*/ 2124 h 4649"/>
                  <a:gd name="T30" fmla="*/ 3550 w 6133"/>
                  <a:gd name="T31" fmla="*/ 2187 h 4649"/>
                  <a:gd name="T32" fmla="*/ 3390 w 6133"/>
                  <a:gd name="T33" fmla="*/ 2141 h 4649"/>
                  <a:gd name="T34" fmla="*/ 3273 w 6133"/>
                  <a:gd name="T35" fmla="*/ 1999 h 4649"/>
                  <a:gd name="T36" fmla="*/ 3277 w 6133"/>
                  <a:gd name="T37" fmla="*/ 1770 h 4649"/>
                  <a:gd name="T38" fmla="*/ 3928 w 6133"/>
                  <a:gd name="T39" fmla="*/ 326 h 4649"/>
                  <a:gd name="T40" fmla="*/ 4089 w 6133"/>
                  <a:gd name="T41" fmla="*/ 259 h 4649"/>
                  <a:gd name="T42" fmla="*/ 4189 w 6133"/>
                  <a:gd name="T43" fmla="*/ 259 h 4649"/>
                  <a:gd name="T44" fmla="*/ 4427 w 6133"/>
                  <a:gd name="T45" fmla="*/ 257 h 4649"/>
                  <a:gd name="T46" fmla="*/ 4725 w 6133"/>
                  <a:gd name="T47" fmla="*/ 257 h 4649"/>
                  <a:gd name="T48" fmla="*/ 5003 w 6133"/>
                  <a:gd name="T49" fmla="*/ 257 h 4649"/>
                  <a:gd name="T50" fmla="*/ 5181 w 6133"/>
                  <a:gd name="T51" fmla="*/ 255 h 4649"/>
                  <a:gd name="T52" fmla="*/ 5306 w 6133"/>
                  <a:gd name="T53" fmla="*/ 272 h 4649"/>
                  <a:gd name="T54" fmla="*/ 5463 w 6133"/>
                  <a:gd name="T55" fmla="*/ 391 h 4649"/>
                  <a:gd name="T56" fmla="*/ 6086 w 6133"/>
                  <a:gd name="T57" fmla="*/ 1884 h 4649"/>
                  <a:gd name="T58" fmla="*/ 6017 w 6133"/>
                  <a:gd name="T59" fmla="*/ 2079 h 4649"/>
                  <a:gd name="T60" fmla="*/ 5868 w 6133"/>
                  <a:gd name="T61" fmla="*/ 2176 h 4649"/>
                  <a:gd name="T62" fmla="*/ 5690 w 6133"/>
                  <a:gd name="T63" fmla="*/ 2171 h 4649"/>
                  <a:gd name="T64" fmla="*/ 5537 w 6133"/>
                  <a:gd name="T65" fmla="*/ 2051 h 4649"/>
                  <a:gd name="T66" fmla="*/ 5394 w 6133"/>
                  <a:gd name="T67" fmla="*/ 4316 h 4649"/>
                  <a:gd name="T68" fmla="*/ 5431 w 6133"/>
                  <a:gd name="T69" fmla="*/ 4338 h 4649"/>
                  <a:gd name="T70" fmla="*/ 6086 w 6133"/>
                  <a:gd name="T71" fmla="*/ 4383 h 4649"/>
                  <a:gd name="T72" fmla="*/ 6127 w 6133"/>
                  <a:gd name="T73" fmla="*/ 4536 h 4649"/>
                  <a:gd name="T74" fmla="*/ 6017 w 6133"/>
                  <a:gd name="T75" fmla="*/ 4644 h 4649"/>
                  <a:gd name="T76" fmla="*/ 76 w 6133"/>
                  <a:gd name="T77" fmla="*/ 4629 h 4649"/>
                  <a:gd name="T78" fmla="*/ 0 w 6133"/>
                  <a:gd name="T79" fmla="*/ 4495 h 4649"/>
                  <a:gd name="T80" fmla="*/ 76 w 6133"/>
                  <a:gd name="T81" fmla="*/ 4359 h 4649"/>
                  <a:gd name="T82" fmla="*/ 514 w 6133"/>
                  <a:gd name="T83" fmla="*/ 2387 h 4649"/>
                  <a:gd name="T84" fmla="*/ 158 w 6133"/>
                  <a:gd name="T85" fmla="*/ 2370 h 4649"/>
                  <a:gd name="T86" fmla="*/ 114 w 6133"/>
                  <a:gd name="T87" fmla="*/ 2324 h 4649"/>
                  <a:gd name="T88" fmla="*/ 108 w 6133"/>
                  <a:gd name="T89" fmla="*/ 2245 h 4649"/>
                  <a:gd name="T90" fmla="*/ 851 w 6133"/>
                  <a:gd name="T91" fmla="*/ 1246 h 4649"/>
                  <a:gd name="T92" fmla="*/ 994 w 6133"/>
                  <a:gd name="T93" fmla="*/ 1211 h 4649"/>
                  <a:gd name="T94" fmla="*/ 1774 w 6133"/>
                  <a:gd name="T95" fmla="*/ 2186 h 4649"/>
                  <a:gd name="T96" fmla="*/ 1810 w 6133"/>
                  <a:gd name="T97" fmla="*/ 2292 h 4649"/>
                  <a:gd name="T98" fmla="*/ 1785 w 6133"/>
                  <a:gd name="T99" fmla="*/ 2346 h 4649"/>
                  <a:gd name="T100" fmla="*/ 1707 w 6133"/>
                  <a:gd name="T101" fmla="*/ 2385 h 4649"/>
                  <a:gd name="T102" fmla="*/ 2014 w 6133"/>
                  <a:gd name="T103" fmla="*/ 4338 h 4649"/>
                  <a:gd name="T104" fmla="*/ 1681 w 6133"/>
                  <a:gd name="T105" fmla="*/ 1174 h 4649"/>
                  <a:gd name="T106" fmla="*/ 1620 w 6133"/>
                  <a:gd name="T107" fmla="*/ 1131 h 4649"/>
                  <a:gd name="T108" fmla="*/ 1603 w 6133"/>
                  <a:gd name="T109" fmla="*/ 1066 h 4649"/>
                  <a:gd name="T110" fmla="*/ 2324 w 6133"/>
                  <a:gd name="T111" fmla="*/ 72 h 4649"/>
                  <a:gd name="T112" fmla="*/ 2458 w 6133"/>
                  <a:gd name="T113" fmla="*/ 0 h 4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133" h="4649">
                    <a:moveTo>
                      <a:pt x="4595" y="2562"/>
                    </a:moveTo>
                    <a:lnTo>
                      <a:pt x="4595" y="4308"/>
                    </a:lnTo>
                    <a:lnTo>
                      <a:pt x="4595" y="4312"/>
                    </a:lnTo>
                    <a:lnTo>
                      <a:pt x="4595" y="4316"/>
                    </a:lnTo>
                    <a:lnTo>
                      <a:pt x="4595" y="4321"/>
                    </a:lnTo>
                    <a:lnTo>
                      <a:pt x="4597" y="4325"/>
                    </a:lnTo>
                    <a:lnTo>
                      <a:pt x="4599" y="4329"/>
                    </a:lnTo>
                    <a:lnTo>
                      <a:pt x="4602" y="4332"/>
                    </a:lnTo>
                    <a:lnTo>
                      <a:pt x="4606" y="4336"/>
                    </a:lnTo>
                    <a:lnTo>
                      <a:pt x="4614" y="4338"/>
                    </a:lnTo>
                    <a:lnTo>
                      <a:pt x="4621" y="4338"/>
                    </a:lnTo>
                    <a:lnTo>
                      <a:pt x="4714" y="4338"/>
                    </a:lnTo>
                    <a:lnTo>
                      <a:pt x="4722" y="4338"/>
                    </a:lnTo>
                    <a:lnTo>
                      <a:pt x="4727" y="4336"/>
                    </a:lnTo>
                    <a:lnTo>
                      <a:pt x="4731" y="4332"/>
                    </a:lnTo>
                    <a:lnTo>
                      <a:pt x="4733" y="4329"/>
                    </a:lnTo>
                    <a:lnTo>
                      <a:pt x="4735" y="4325"/>
                    </a:lnTo>
                    <a:lnTo>
                      <a:pt x="4735" y="4321"/>
                    </a:lnTo>
                    <a:lnTo>
                      <a:pt x="4735" y="4316"/>
                    </a:lnTo>
                    <a:lnTo>
                      <a:pt x="4735" y="4312"/>
                    </a:lnTo>
                    <a:lnTo>
                      <a:pt x="4735" y="4308"/>
                    </a:lnTo>
                    <a:lnTo>
                      <a:pt x="4735" y="2562"/>
                    </a:lnTo>
                    <a:lnTo>
                      <a:pt x="4595" y="2562"/>
                    </a:lnTo>
                    <a:close/>
                    <a:moveTo>
                      <a:pt x="2458" y="0"/>
                    </a:moveTo>
                    <a:lnTo>
                      <a:pt x="2495" y="5"/>
                    </a:lnTo>
                    <a:lnTo>
                      <a:pt x="2530" y="20"/>
                    </a:lnTo>
                    <a:lnTo>
                      <a:pt x="2564" y="43"/>
                    </a:lnTo>
                    <a:lnTo>
                      <a:pt x="2592" y="72"/>
                    </a:lnTo>
                    <a:lnTo>
                      <a:pt x="3275" y="980"/>
                    </a:lnTo>
                    <a:lnTo>
                      <a:pt x="3295" y="1012"/>
                    </a:lnTo>
                    <a:lnTo>
                      <a:pt x="3307" y="1040"/>
                    </a:lnTo>
                    <a:lnTo>
                      <a:pt x="3312" y="1066"/>
                    </a:lnTo>
                    <a:lnTo>
                      <a:pt x="3310" y="1088"/>
                    </a:lnTo>
                    <a:lnTo>
                      <a:pt x="3307" y="1105"/>
                    </a:lnTo>
                    <a:lnTo>
                      <a:pt x="3301" y="1120"/>
                    </a:lnTo>
                    <a:lnTo>
                      <a:pt x="3295" y="1131"/>
                    </a:lnTo>
                    <a:lnTo>
                      <a:pt x="3286" y="1142"/>
                    </a:lnTo>
                    <a:lnTo>
                      <a:pt x="3273" y="1153"/>
                    </a:lnTo>
                    <a:lnTo>
                      <a:pt x="3256" y="1164"/>
                    </a:lnTo>
                    <a:lnTo>
                      <a:pt x="3234" y="1174"/>
                    </a:lnTo>
                    <a:lnTo>
                      <a:pt x="3208" y="1179"/>
                    </a:lnTo>
                    <a:lnTo>
                      <a:pt x="3174" y="1181"/>
                    </a:lnTo>
                    <a:lnTo>
                      <a:pt x="2901" y="1181"/>
                    </a:lnTo>
                    <a:lnTo>
                      <a:pt x="2901" y="4338"/>
                    </a:lnTo>
                    <a:lnTo>
                      <a:pt x="3908" y="4338"/>
                    </a:lnTo>
                    <a:lnTo>
                      <a:pt x="3917" y="4338"/>
                    </a:lnTo>
                    <a:lnTo>
                      <a:pt x="3925" y="4336"/>
                    </a:lnTo>
                    <a:lnTo>
                      <a:pt x="3928" y="4332"/>
                    </a:lnTo>
                    <a:lnTo>
                      <a:pt x="3932" y="4331"/>
                    </a:lnTo>
                    <a:lnTo>
                      <a:pt x="3936" y="4327"/>
                    </a:lnTo>
                    <a:lnTo>
                      <a:pt x="3936" y="4323"/>
                    </a:lnTo>
                    <a:lnTo>
                      <a:pt x="3938" y="4319"/>
                    </a:lnTo>
                    <a:lnTo>
                      <a:pt x="3938" y="4316"/>
                    </a:lnTo>
                    <a:lnTo>
                      <a:pt x="3936" y="4312"/>
                    </a:lnTo>
                    <a:lnTo>
                      <a:pt x="3936" y="4308"/>
                    </a:lnTo>
                    <a:lnTo>
                      <a:pt x="3936" y="1750"/>
                    </a:lnTo>
                    <a:lnTo>
                      <a:pt x="3826" y="2007"/>
                    </a:lnTo>
                    <a:lnTo>
                      <a:pt x="3802" y="2051"/>
                    </a:lnTo>
                    <a:lnTo>
                      <a:pt x="3770" y="2091"/>
                    </a:lnTo>
                    <a:lnTo>
                      <a:pt x="3735" y="2124"/>
                    </a:lnTo>
                    <a:lnTo>
                      <a:pt x="3694" y="2150"/>
                    </a:lnTo>
                    <a:lnTo>
                      <a:pt x="3649" y="2171"/>
                    </a:lnTo>
                    <a:lnTo>
                      <a:pt x="3601" y="2184"/>
                    </a:lnTo>
                    <a:lnTo>
                      <a:pt x="3550" y="2187"/>
                    </a:lnTo>
                    <a:lnTo>
                      <a:pt x="3511" y="2184"/>
                    </a:lnTo>
                    <a:lnTo>
                      <a:pt x="3470" y="2176"/>
                    </a:lnTo>
                    <a:lnTo>
                      <a:pt x="3433" y="2163"/>
                    </a:lnTo>
                    <a:lnTo>
                      <a:pt x="3390" y="2141"/>
                    </a:lnTo>
                    <a:lnTo>
                      <a:pt x="3353" y="2113"/>
                    </a:lnTo>
                    <a:lnTo>
                      <a:pt x="3321" y="2079"/>
                    </a:lnTo>
                    <a:lnTo>
                      <a:pt x="3294" y="2040"/>
                    </a:lnTo>
                    <a:lnTo>
                      <a:pt x="3273" y="1999"/>
                    </a:lnTo>
                    <a:lnTo>
                      <a:pt x="3256" y="1942"/>
                    </a:lnTo>
                    <a:lnTo>
                      <a:pt x="3253" y="1884"/>
                    </a:lnTo>
                    <a:lnTo>
                      <a:pt x="3258" y="1826"/>
                    </a:lnTo>
                    <a:lnTo>
                      <a:pt x="3277" y="1770"/>
                    </a:lnTo>
                    <a:lnTo>
                      <a:pt x="3852" y="436"/>
                    </a:lnTo>
                    <a:lnTo>
                      <a:pt x="3873" y="397"/>
                    </a:lnTo>
                    <a:lnTo>
                      <a:pt x="3899" y="357"/>
                    </a:lnTo>
                    <a:lnTo>
                      <a:pt x="3928" y="326"/>
                    </a:lnTo>
                    <a:lnTo>
                      <a:pt x="3962" y="298"/>
                    </a:lnTo>
                    <a:lnTo>
                      <a:pt x="4001" y="277"/>
                    </a:lnTo>
                    <a:lnTo>
                      <a:pt x="4042" y="262"/>
                    </a:lnTo>
                    <a:lnTo>
                      <a:pt x="4089" y="259"/>
                    </a:lnTo>
                    <a:lnTo>
                      <a:pt x="4096" y="259"/>
                    </a:lnTo>
                    <a:lnTo>
                      <a:pt x="4116" y="259"/>
                    </a:lnTo>
                    <a:lnTo>
                      <a:pt x="4146" y="259"/>
                    </a:lnTo>
                    <a:lnTo>
                      <a:pt x="4189" y="259"/>
                    </a:lnTo>
                    <a:lnTo>
                      <a:pt x="4237" y="259"/>
                    </a:lnTo>
                    <a:lnTo>
                      <a:pt x="4295" y="259"/>
                    </a:lnTo>
                    <a:lnTo>
                      <a:pt x="4359" y="259"/>
                    </a:lnTo>
                    <a:lnTo>
                      <a:pt x="4427" y="257"/>
                    </a:lnTo>
                    <a:lnTo>
                      <a:pt x="4500" y="257"/>
                    </a:lnTo>
                    <a:lnTo>
                      <a:pt x="4574" y="257"/>
                    </a:lnTo>
                    <a:lnTo>
                      <a:pt x="4649" y="257"/>
                    </a:lnTo>
                    <a:lnTo>
                      <a:pt x="4725" y="257"/>
                    </a:lnTo>
                    <a:lnTo>
                      <a:pt x="4800" y="257"/>
                    </a:lnTo>
                    <a:lnTo>
                      <a:pt x="4872" y="257"/>
                    </a:lnTo>
                    <a:lnTo>
                      <a:pt x="4939" y="257"/>
                    </a:lnTo>
                    <a:lnTo>
                      <a:pt x="5003" y="257"/>
                    </a:lnTo>
                    <a:lnTo>
                      <a:pt x="5060" y="257"/>
                    </a:lnTo>
                    <a:lnTo>
                      <a:pt x="5109" y="257"/>
                    </a:lnTo>
                    <a:lnTo>
                      <a:pt x="5150" y="255"/>
                    </a:lnTo>
                    <a:lnTo>
                      <a:pt x="5181" y="255"/>
                    </a:lnTo>
                    <a:lnTo>
                      <a:pt x="5200" y="255"/>
                    </a:lnTo>
                    <a:lnTo>
                      <a:pt x="5208" y="255"/>
                    </a:lnTo>
                    <a:lnTo>
                      <a:pt x="5258" y="261"/>
                    </a:lnTo>
                    <a:lnTo>
                      <a:pt x="5306" y="272"/>
                    </a:lnTo>
                    <a:lnTo>
                      <a:pt x="5353" y="292"/>
                    </a:lnTo>
                    <a:lnTo>
                      <a:pt x="5394" y="318"/>
                    </a:lnTo>
                    <a:lnTo>
                      <a:pt x="5431" y="352"/>
                    </a:lnTo>
                    <a:lnTo>
                      <a:pt x="5463" y="391"/>
                    </a:lnTo>
                    <a:lnTo>
                      <a:pt x="5487" y="436"/>
                    </a:lnTo>
                    <a:lnTo>
                      <a:pt x="6062" y="1770"/>
                    </a:lnTo>
                    <a:lnTo>
                      <a:pt x="6081" y="1826"/>
                    </a:lnTo>
                    <a:lnTo>
                      <a:pt x="6086" y="1884"/>
                    </a:lnTo>
                    <a:lnTo>
                      <a:pt x="6083" y="1942"/>
                    </a:lnTo>
                    <a:lnTo>
                      <a:pt x="6066" y="1999"/>
                    </a:lnTo>
                    <a:lnTo>
                      <a:pt x="6045" y="2040"/>
                    </a:lnTo>
                    <a:lnTo>
                      <a:pt x="6017" y="2079"/>
                    </a:lnTo>
                    <a:lnTo>
                      <a:pt x="5986" y="2113"/>
                    </a:lnTo>
                    <a:lnTo>
                      <a:pt x="5949" y="2141"/>
                    </a:lnTo>
                    <a:lnTo>
                      <a:pt x="5906" y="2163"/>
                    </a:lnTo>
                    <a:lnTo>
                      <a:pt x="5868" y="2176"/>
                    </a:lnTo>
                    <a:lnTo>
                      <a:pt x="5829" y="2184"/>
                    </a:lnTo>
                    <a:lnTo>
                      <a:pt x="5788" y="2187"/>
                    </a:lnTo>
                    <a:lnTo>
                      <a:pt x="5738" y="2184"/>
                    </a:lnTo>
                    <a:lnTo>
                      <a:pt x="5690" y="2171"/>
                    </a:lnTo>
                    <a:lnTo>
                      <a:pt x="5645" y="2150"/>
                    </a:lnTo>
                    <a:lnTo>
                      <a:pt x="5604" y="2124"/>
                    </a:lnTo>
                    <a:lnTo>
                      <a:pt x="5569" y="2091"/>
                    </a:lnTo>
                    <a:lnTo>
                      <a:pt x="5537" y="2051"/>
                    </a:lnTo>
                    <a:lnTo>
                      <a:pt x="5513" y="2007"/>
                    </a:lnTo>
                    <a:lnTo>
                      <a:pt x="5392" y="1727"/>
                    </a:lnTo>
                    <a:lnTo>
                      <a:pt x="5392" y="4308"/>
                    </a:lnTo>
                    <a:lnTo>
                      <a:pt x="5394" y="4316"/>
                    </a:lnTo>
                    <a:lnTo>
                      <a:pt x="5396" y="4323"/>
                    </a:lnTo>
                    <a:lnTo>
                      <a:pt x="5401" y="4331"/>
                    </a:lnTo>
                    <a:lnTo>
                      <a:pt x="5414" y="4336"/>
                    </a:lnTo>
                    <a:lnTo>
                      <a:pt x="5431" y="4338"/>
                    </a:lnTo>
                    <a:lnTo>
                      <a:pt x="5976" y="4338"/>
                    </a:lnTo>
                    <a:lnTo>
                      <a:pt x="6017" y="4344"/>
                    </a:lnTo>
                    <a:lnTo>
                      <a:pt x="6055" y="4359"/>
                    </a:lnTo>
                    <a:lnTo>
                      <a:pt x="6086" y="4383"/>
                    </a:lnTo>
                    <a:lnTo>
                      <a:pt x="6110" y="4414"/>
                    </a:lnTo>
                    <a:lnTo>
                      <a:pt x="6127" y="4452"/>
                    </a:lnTo>
                    <a:lnTo>
                      <a:pt x="6133" y="4495"/>
                    </a:lnTo>
                    <a:lnTo>
                      <a:pt x="6127" y="4536"/>
                    </a:lnTo>
                    <a:lnTo>
                      <a:pt x="6110" y="4573"/>
                    </a:lnTo>
                    <a:lnTo>
                      <a:pt x="6086" y="4605"/>
                    </a:lnTo>
                    <a:lnTo>
                      <a:pt x="6055" y="4629"/>
                    </a:lnTo>
                    <a:lnTo>
                      <a:pt x="6017" y="4644"/>
                    </a:lnTo>
                    <a:lnTo>
                      <a:pt x="5976" y="4649"/>
                    </a:lnTo>
                    <a:lnTo>
                      <a:pt x="156" y="4649"/>
                    </a:lnTo>
                    <a:lnTo>
                      <a:pt x="114" y="4644"/>
                    </a:lnTo>
                    <a:lnTo>
                      <a:pt x="76" y="4629"/>
                    </a:lnTo>
                    <a:lnTo>
                      <a:pt x="47" y="4605"/>
                    </a:lnTo>
                    <a:lnTo>
                      <a:pt x="20" y="4573"/>
                    </a:lnTo>
                    <a:lnTo>
                      <a:pt x="6" y="4536"/>
                    </a:lnTo>
                    <a:lnTo>
                      <a:pt x="0" y="4495"/>
                    </a:lnTo>
                    <a:lnTo>
                      <a:pt x="6" y="4452"/>
                    </a:lnTo>
                    <a:lnTo>
                      <a:pt x="20" y="4414"/>
                    </a:lnTo>
                    <a:lnTo>
                      <a:pt x="47" y="4383"/>
                    </a:lnTo>
                    <a:lnTo>
                      <a:pt x="76" y="4359"/>
                    </a:lnTo>
                    <a:lnTo>
                      <a:pt x="114" y="4344"/>
                    </a:lnTo>
                    <a:lnTo>
                      <a:pt x="156" y="4338"/>
                    </a:lnTo>
                    <a:lnTo>
                      <a:pt x="514" y="4338"/>
                    </a:lnTo>
                    <a:lnTo>
                      <a:pt x="514" y="2387"/>
                    </a:lnTo>
                    <a:lnTo>
                      <a:pt x="240" y="2387"/>
                    </a:lnTo>
                    <a:lnTo>
                      <a:pt x="207" y="2385"/>
                    </a:lnTo>
                    <a:lnTo>
                      <a:pt x="181" y="2379"/>
                    </a:lnTo>
                    <a:lnTo>
                      <a:pt x="158" y="2370"/>
                    </a:lnTo>
                    <a:lnTo>
                      <a:pt x="141" y="2359"/>
                    </a:lnTo>
                    <a:lnTo>
                      <a:pt x="128" y="2346"/>
                    </a:lnTo>
                    <a:lnTo>
                      <a:pt x="119" y="2335"/>
                    </a:lnTo>
                    <a:lnTo>
                      <a:pt x="114" y="2324"/>
                    </a:lnTo>
                    <a:lnTo>
                      <a:pt x="108" y="2310"/>
                    </a:lnTo>
                    <a:lnTo>
                      <a:pt x="102" y="2292"/>
                    </a:lnTo>
                    <a:lnTo>
                      <a:pt x="102" y="2271"/>
                    </a:lnTo>
                    <a:lnTo>
                      <a:pt x="108" y="2245"/>
                    </a:lnTo>
                    <a:lnTo>
                      <a:pt x="119" y="2217"/>
                    </a:lnTo>
                    <a:lnTo>
                      <a:pt x="140" y="2186"/>
                    </a:lnTo>
                    <a:lnTo>
                      <a:pt x="823" y="1278"/>
                    </a:lnTo>
                    <a:lnTo>
                      <a:pt x="851" y="1246"/>
                    </a:lnTo>
                    <a:lnTo>
                      <a:pt x="883" y="1224"/>
                    </a:lnTo>
                    <a:lnTo>
                      <a:pt x="920" y="1211"/>
                    </a:lnTo>
                    <a:lnTo>
                      <a:pt x="957" y="1205"/>
                    </a:lnTo>
                    <a:lnTo>
                      <a:pt x="994" y="1211"/>
                    </a:lnTo>
                    <a:lnTo>
                      <a:pt x="1030" y="1224"/>
                    </a:lnTo>
                    <a:lnTo>
                      <a:pt x="1063" y="1246"/>
                    </a:lnTo>
                    <a:lnTo>
                      <a:pt x="1091" y="1278"/>
                    </a:lnTo>
                    <a:lnTo>
                      <a:pt x="1774" y="2186"/>
                    </a:lnTo>
                    <a:lnTo>
                      <a:pt x="1795" y="2217"/>
                    </a:lnTo>
                    <a:lnTo>
                      <a:pt x="1806" y="2245"/>
                    </a:lnTo>
                    <a:lnTo>
                      <a:pt x="1812" y="2271"/>
                    </a:lnTo>
                    <a:lnTo>
                      <a:pt x="1810" y="2292"/>
                    </a:lnTo>
                    <a:lnTo>
                      <a:pt x="1806" y="2310"/>
                    </a:lnTo>
                    <a:lnTo>
                      <a:pt x="1800" y="2324"/>
                    </a:lnTo>
                    <a:lnTo>
                      <a:pt x="1795" y="2335"/>
                    </a:lnTo>
                    <a:lnTo>
                      <a:pt x="1785" y="2346"/>
                    </a:lnTo>
                    <a:lnTo>
                      <a:pt x="1772" y="2359"/>
                    </a:lnTo>
                    <a:lnTo>
                      <a:pt x="1756" y="2370"/>
                    </a:lnTo>
                    <a:lnTo>
                      <a:pt x="1733" y="2379"/>
                    </a:lnTo>
                    <a:lnTo>
                      <a:pt x="1707" y="2385"/>
                    </a:lnTo>
                    <a:lnTo>
                      <a:pt x="1674" y="2387"/>
                    </a:lnTo>
                    <a:lnTo>
                      <a:pt x="1400" y="2387"/>
                    </a:lnTo>
                    <a:lnTo>
                      <a:pt x="1400" y="4338"/>
                    </a:lnTo>
                    <a:lnTo>
                      <a:pt x="2014" y="4338"/>
                    </a:lnTo>
                    <a:lnTo>
                      <a:pt x="2014" y="1181"/>
                    </a:lnTo>
                    <a:lnTo>
                      <a:pt x="1741" y="1181"/>
                    </a:lnTo>
                    <a:lnTo>
                      <a:pt x="1707" y="1179"/>
                    </a:lnTo>
                    <a:lnTo>
                      <a:pt x="1681" y="1174"/>
                    </a:lnTo>
                    <a:lnTo>
                      <a:pt x="1659" y="1164"/>
                    </a:lnTo>
                    <a:lnTo>
                      <a:pt x="1642" y="1153"/>
                    </a:lnTo>
                    <a:lnTo>
                      <a:pt x="1629" y="1142"/>
                    </a:lnTo>
                    <a:lnTo>
                      <a:pt x="1620" y="1131"/>
                    </a:lnTo>
                    <a:lnTo>
                      <a:pt x="1614" y="1120"/>
                    </a:lnTo>
                    <a:lnTo>
                      <a:pt x="1609" y="1105"/>
                    </a:lnTo>
                    <a:lnTo>
                      <a:pt x="1603" y="1088"/>
                    </a:lnTo>
                    <a:lnTo>
                      <a:pt x="1603" y="1066"/>
                    </a:lnTo>
                    <a:lnTo>
                      <a:pt x="1609" y="1040"/>
                    </a:lnTo>
                    <a:lnTo>
                      <a:pt x="1620" y="1012"/>
                    </a:lnTo>
                    <a:lnTo>
                      <a:pt x="1640" y="980"/>
                    </a:lnTo>
                    <a:lnTo>
                      <a:pt x="2324" y="72"/>
                    </a:lnTo>
                    <a:lnTo>
                      <a:pt x="2351" y="43"/>
                    </a:lnTo>
                    <a:lnTo>
                      <a:pt x="2383" y="20"/>
                    </a:lnTo>
                    <a:lnTo>
                      <a:pt x="2420" y="5"/>
                    </a:lnTo>
                    <a:lnTo>
                      <a:pt x="24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136"/>
              <p:cNvSpPr>
                <a:spLocks/>
              </p:cNvSpPr>
              <p:nvPr/>
            </p:nvSpPr>
            <p:spPr bwMode="auto">
              <a:xfrm>
                <a:off x="-856" y="-3650"/>
                <a:ext cx="753" cy="754"/>
              </a:xfrm>
              <a:custGeom>
                <a:avLst/>
                <a:gdLst>
                  <a:gd name="T0" fmla="*/ 754 w 1506"/>
                  <a:gd name="T1" fmla="*/ 0 h 1510"/>
                  <a:gd name="T2" fmla="*/ 847 w 1506"/>
                  <a:gd name="T3" fmla="*/ 8 h 1510"/>
                  <a:gd name="T4" fmla="*/ 938 w 1506"/>
                  <a:gd name="T5" fmla="*/ 25 h 1510"/>
                  <a:gd name="T6" fmla="*/ 1026 w 1506"/>
                  <a:gd name="T7" fmla="*/ 53 h 1510"/>
                  <a:gd name="T8" fmla="*/ 1108 w 1506"/>
                  <a:gd name="T9" fmla="*/ 90 h 1510"/>
                  <a:gd name="T10" fmla="*/ 1184 w 1506"/>
                  <a:gd name="T11" fmla="*/ 136 h 1510"/>
                  <a:gd name="T12" fmla="*/ 1253 w 1506"/>
                  <a:gd name="T13" fmla="*/ 192 h 1510"/>
                  <a:gd name="T14" fmla="*/ 1316 w 1506"/>
                  <a:gd name="T15" fmla="*/ 254 h 1510"/>
                  <a:gd name="T16" fmla="*/ 1372 w 1506"/>
                  <a:gd name="T17" fmla="*/ 325 h 1510"/>
                  <a:gd name="T18" fmla="*/ 1419 w 1506"/>
                  <a:gd name="T19" fmla="*/ 401 h 1510"/>
                  <a:gd name="T20" fmla="*/ 1456 w 1506"/>
                  <a:gd name="T21" fmla="*/ 483 h 1510"/>
                  <a:gd name="T22" fmla="*/ 1484 w 1506"/>
                  <a:gd name="T23" fmla="*/ 571 h 1510"/>
                  <a:gd name="T24" fmla="*/ 1501 w 1506"/>
                  <a:gd name="T25" fmla="*/ 660 h 1510"/>
                  <a:gd name="T26" fmla="*/ 1506 w 1506"/>
                  <a:gd name="T27" fmla="*/ 755 h 1510"/>
                  <a:gd name="T28" fmla="*/ 1501 w 1506"/>
                  <a:gd name="T29" fmla="*/ 850 h 1510"/>
                  <a:gd name="T30" fmla="*/ 1484 w 1506"/>
                  <a:gd name="T31" fmla="*/ 942 h 1510"/>
                  <a:gd name="T32" fmla="*/ 1456 w 1506"/>
                  <a:gd name="T33" fmla="*/ 1027 h 1510"/>
                  <a:gd name="T34" fmla="*/ 1419 w 1506"/>
                  <a:gd name="T35" fmla="*/ 1109 h 1510"/>
                  <a:gd name="T36" fmla="*/ 1372 w 1506"/>
                  <a:gd name="T37" fmla="*/ 1186 h 1510"/>
                  <a:gd name="T38" fmla="*/ 1316 w 1506"/>
                  <a:gd name="T39" fmla="*/ 1256 h 1510"/>
                  <a:gd name="T40" fmla="*/ 1253 w 1506"/>
                  <a:gd name="T41" fmla="*/ 1318 h 1510"/>
                  <a:gd name="T42" fmla="*/ 1184 w 1506"/>
                  <a:gd name="T43" fmla="*/ 1374 h 1510"/>
                  <a:gd name="T44" fmla="*/ 1108 w 1506"/>
                  <a:gd name="T45" fmla="*/ 1420 h 1510"/>
                  <a:gd name="T46" fmla="*/ 1026 w 1506"/>
                  <a:gd name="T47" fmla="*/ 1458 h 1510"/>
                  <a:gd name="T48" fmla="*/ 938 w 1506"/>
                  <a:gd name="T49" fmla="*/ 1486 h 1510"/>
                  <a:gd name="T50" fmla="*/ 847 w 1506"/>
                  <a:gd name="T51" fmla="*/ 1502 h 1510"/>
                  <a:gd name="T52" fmla="*/ 754 w 1506"/>
                  <a:gd name="T53" fmla="*/ 1510 h 1510"/>
                  <a:gd name="T54" fmla="*/ 659 w 1506"/>
                  <a:gd name="T55" fmla="*/ 1502 h 1510"/>
                  <a:gd name="T56" fmla="*/ 568 w 1506"/>
                  <a:gd name="T57" fmla="*/ 1486 h 1510"/>
                  <a:gd name="T58" fmla="*/ 482 w 1506"/>
                  <a:gd name="T59" fmla="*/ 1458 h 1510"/>
                  <a:gd name="T60" fmla="*/ 400 w 1506"/>
                  <a:gd name="T61" fmla="*/ 1420 h 1510"/>
                  <a:gd name="T62" fmla="*/ 324 w 1506"/>
                  <a:gd name="T63" fmla="*/ 1374 h 1510"/>
                  <a:gd name="T64" fmla="*/ 253 w 1506"/>
                  <a:gd name="T65" fmla="*/ 1318 h 1510"/>
                  <a:gd name="T66" fmla="*/ 190 w 1506"/>
                  <a:gd name="T67" fmla="*/ 1256 h 1510"/>
                  <a:gd name="T68" fmla="*/ 136 w 1506"/>
                  <a:gd name="T69" fmla="*/ 1186 h 1510"/>
                  <a:gd name="T70" fmla="*/ 89 w 1506"/>
                  <a:gd name="T71" fmla="*/ 1109 h 1510"/>
                  <a:gd name="T72" fmla="*/ 50 w 1506"/>
                  <a:gd name="T73" fmla="*/ 1027 h 1510"/>
                  <a:gd name="T74" fmla="*/ 22 w 1506"/>
                  <a:gd name="T75" fmla="*/ 942 h 1510"/>
                  <a:gd name="T76" fmla="*/ 5 w 1506"/>
                  <a:gd name="T77" fmla="*/ 850 h 1510"/>
                  <a:gd name="T78" fmla="*/ 0 w 1506"/>
                  <a:gd name="T79" fmla="*/ 755 h 1510"/>
                  <a:gd name="T80" fmla="*/ 5 w 1506"/>
                  <a:gd name="T81" fmla="*/ 660 h 1510"/>
                  <a:gd name="T82" fmla="*/ 22 w 1506"/>
                  <a:gd name="T83" fmla="*/ 571 h 1510"/>
                  <a:gd name="T84" fmla="*/ 50 w 1506"/>
                  <a:gd name="T85" fmla="*/ 483 h 1510"/>
                  <a:gd name="T86" fmla="*/ 89 w 1506"/>
                  <a:gd name="T87" fmla="*/ 401 h 1510"/>
                  <a:gd name="T88" fmla="*/ 136 w 1506"/>
                  <a:gd name="T89" fmla="*/ 325 h 1510"/>
                  <a:gd name="T90" fmla="*/ 190 w 1506"/>
                  <a:gd name="T91" fmla="*/ 254 h 1510"/>
                  <a:gd name="T92" fmla="*/ 253 w 1506"/>
                  <a:gd name="T93" fmla="*/ 192 h 1510"/>
                  <a:gd name="T94" fmla="*/ 324 w 1506"/>
                  <a:gd name="T95" fmla="*/ 136 h 1510"/>
                  <a:gd name="T96" fmla="*/ 400 w 1506"/>
                  <a:gd name="T97" fmla="*/ 90 h 1510"/>
                  <a:gd name="T98" fmla="*/ 482 w 1506"/>
                  <a:gd name="T99" fmla="*/ 53 h 1510"/>
                  <a:gd name="T100" fmla="*/ 568 w 1506"/>
                  <a:gd name="T101" fmla="*/ 25 h 1510"/>
                  <a:gd name="T102" fmla="*/ 659 w 1506"/>
                  <a:gd name="T103" fmla="*/ 8 h 1510"/>
                  <a:gd name="T104" fmla="*/ 754 w 1506"/>
                  <a:gd name="T105" fmla="*/ 0 h 1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06" h="1510">
                    <a:moveTo>
                      <a:pt x="754" y="0"/>
                    </a:moveTo>
                    <a:lnTo>
                      <a:pt x="847" y="8"/>
                    </a:lnTo>
                    <a:lnTo>
                      <a:pt x="938" y="25"/>
                    </a:lnTo>
                    <a:lnTo>
                      <a:pt x="1026" y="53"/>
                    </a:lnTo>
                    <a:lnTo>
                      <a:pt x="1108" y="90"/>
                    </a:lnTo>
                    <a:lnTo>
                      <a:pt x="1184" y="136"/>
                    </a:lnTo>
                    <a:lnTo>
                      <a:pt x="1253" y="192"/>
                    </a:lnTo>
                    <a:lnTo>
                      <a:pt x="1316" y="254"/>
                    </a:lnTo>
                    <a:lnTo>
                      <a:pt x="1372" y="325"/>
                    </a:lnTo>
                    <a:lnTo>
                      <a:pt x="1419" y="401"/>
                    </a:lnTo>
                    <a:lnTo>
                      <a:pt x="1456" y="483"/>
                    </a:lnTo>
                    <a:lnTo>
                      <a:pt x="1484" y="571"/>
                    </a:lnTo>
                    <a:lnTo>
                      <a:pt x="1501" y="660"/>
                    </a:lnTo>
                    <a:lnTo>
                      <a:pt x="1506" y="755"/>
                    </a:lnTo>
                    <a:lnTo>
                      <a:pt x="1501" y="850"/>
                    </a:lnTo>
                    <a:lnTo>
                      <a:pt x="1484" y="942"/>
                    </a:lnTo>
                    <a:lnTo>
                      <a:pt x="1456" y="1027"/>
                    </a:lnTo>
                    <a:lnTo>
                      <a:pt x="1419" y="1109"/>
                    </a:lnTo>
                    <a:lnTo>
                      <a:pt x="1372" y="1186"/>
                    </a:lnTo>
                    <a:lnTo>
                      <a:pt x="1316" y="1256"/>
                    </a:lnTo>
                    <a:lnTo>
                      <a:pt x="1253" y="1318"/>
                    </a:lnTo>
                    <a:lnTo>
                      <a:pt x="1184" y="1374"/>
                    </a:lnTo>
                    <a:lnTo>
                      <a:pt x="1108" y="1420"/>
                    </a:lnTo>
                    <a:lnTo>
                      <a:pt x="1026" y="1458"/>
                    </a:lnTo>
                    <a:lnTo>
                      <a:pt x="938" y="1486"/>
                    </a:lnTo>
                    <a:lnTo>
                      <a:pt x="847" y="1502"/>
                    </a:lnTo>
                    <a:lnTo>
                      <a:pt x="754" y="1510"/>
                    </a:lnTo>
                    <a:lnTo>
                      <a:pt x="659" y="1502"/>
                    </a:lnTo>
                    <a:lnTo>
                      <a:pt x="568" y="1486"/>
                    </a:lnTo>
                    <a:lnTo>
                      <a:pt x="482" y="1458"/>
                    </a:lnTo>
                    <a:lnTo>
                      <a:pt x="400" y="1420"/>
                    </a:lnTo>
                    <a:lnTo>
                      <a:pt x="324" y="1374"/>
                    </a:lnTo>
                    <a:lnTo>
                      <a:pt x="253" y="1318"/>
                    </a:lnTo>
                    <a:lnTo>
                      <a:pt x="190" y="1256"/>
                    </a:lnTo>
                    <a:lnTo>
                      <a:pt x="136" y="1186"/>
                    </a:lnTo>
                    <a:lnTo>
                      <a:pt x="89" y="1109"/>
                    </a:lnTo>
                    <a:lnTo>
                      <a:pt x="50" y="1027"/>
                    </a:lnTo>
                    <a:lnTo>
                      <a:pt x="22" y="942"/>
                    </a:lnTo>
                    <a:lnTo>
                      <a:pt x="5" y="850"/>
                    </a:lnTo>
                    <a:lnTo>
                      <a:pt x="0" y="755"/>
                    </a:lnTo>
                    <a:lnTo>
                      <a:pt x="5" y="660"/>
                    </a:lnTo>
                    <a:lnTo>
                      <a:pt x="22" y="571"/>
                    </a:lnTo>
                    <a:lnTo>
                      <a:pt x="50" y="483"/>
                    </a:lnTo>
                    <a:lnTo>
                      <a:pt x="89" y="401"/>
                    </a:lnTo>
                    <a:lnTo>
                      <a:pt x="136" y="325"/>
                    </a:lnTo>
                    <a:lnTo>
                      <a:pt x="190" y="254"/>
                    </a:lnTo>
                    <a:lnTo>
                      <a:pt x="253" y="192"/>
                    </a:lnTo>
                    <a:lnTo>
                      <a:pt x="324" y="136"/>
                    </a:lnTo>
                    <a:lnTo>
                      <a:pt x="400" y="90"/>
                    </a:lnTo>
                    <a:lnTo>
                      <a:pt x="482" y="53"/>
                    </a:lnTo>
                    <a:lnTo>
                      <a:pt x="568" y="25"/>
                    </a:lnTo>
                    <a:lnTo>
                      <a:pt x="659" y="8"/>
                    </a:lnTo>
                    <a:lnTo>
                      <a:pt x="7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组 2"/>
          <p:cNvGrpSpPr/>
          <p:nvPr/>
        </p:nvGrpSpPr>
        <p:grpSpPr>
          <a:xfrm>
            <a:off x="6822039" y="1542195"/>
            <a:ext cx="1509754" cy="1509754"/>
            <a:chOff x="7119122" y="1632971"/>
            <a:chExt cx="1509754" cy="1509754"/>
          </a:xfrm>
        </p:grpSpPr>
        <p:sp>
          <p:nvSpPr>
            <p:cNvPr id="72" name="椭圆 71"/>
            <p:cNvSpPr/>
            <p:nvPr/>
          </p:nvSpPr>
          <p:spPr>
            <a:xfrm>
              <a:off x="7119122" y="1632971"/>
              <a:ext cx="1509754" cy="1509754"/>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42" name="Group 1036"/>
            <p:cNvGrpSpPr>
              <a:grpSpLocks noChangeAspect="1"/>
            </p:cNvGrpSpPr>
            <p:nvPr/>
          </p:nvGrpSpPr>
          <p:grpSpPr bwMode="auto">
            <a:xfrm>
              <a:off x="7707834" y="2082801"/>
              <a:ext cx="494134" cy="491128"/>
              <a:chOff x="9876" y="-1946"/>
              <a:chExt cx="822" cy="817"/>
            </a:xfrm>
            <a:solidFill>
              <a:srgbClr val="FF9900"/>
            </a:solidFill>
          </p:grpSpPr>
          <p:sp>
            <p:nvSpPr>
              <p:cNvPr id="43" name="Freeform 1038"/>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039"/>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040"/>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1041"/>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7" name="Freeform 1042"/>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043"/>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22162374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2" cstate="screen">
            <a:extLst>
              <a:ext uri="{28A0092B-C50C-407E-A947-70E740481C1C}">
                <a14:useLocalDpi xmlns:a14="http://schemas.microsoft.com/office/drawing/2010/main"/>
              </a:ext>
            </a:extLst>
          </a:blip>
          <a:srcRect l="839"/>
          <a:stretch/>
        </p:blipFill>
        <p:spPr>
          <a:xfrm rot="10800000">
            <a:off x="7434392" y="2257783"/>
            <a:ext cx="4757608" cy="4600221"/>
          </a:xfrm>
          <a:prstGeom prst="rect">
            <a:avLst/>
          </a:prstGeom>
        </p:spPr>
      </p:pic>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l="21434" b="2440"/>
          <a:stretch/>
        </p:blipFill>
        <p:spPr>
          <a:xfrm rot="5400000">
            <a:off x="350743" y="-350738"/>
            <a:ext cx="1660727" cy="2362201"/>
          </a:xfrm>
          <a:prstGeom prst="rect">
            <a:avLst/>
          </a:prstGeom>
        </p:spPr>
      </p:pic>
      <p:sp>
        <p:nvSpPr>
          <p:cNvPr id="4" name="TextBox 3"/>
          <p:cNvSpPr txBox="1"/>
          <p:nvPr/>
        </p:nvSpPr>
        <p:spPr>
          <a:xfrm>
            <a:off x="982133" y="2115925"/>
            <a:ext cx="7958668" cy="4031873"/>
          </a:xfrm>
          <a:prstGeom prst="rect">
            <a:avLst/>
          </a:prstGeom>
          <a:noFill/>
        </p:spPr>
        <p:txBody>
          <a:bodyPr wrap="square" lIns="91440" tIns="45720" rIns="91440" bIns="45720" rtlCol="0">
            <a:spAutoFit/>
          </a:bodyPr>
          <a:lstStyle/>
          <a:p>
            <a:r>
              <a:rPr lang="en-US" altLang="zh-CN" sz="1600" dirty="0"/>
              <a:t>1.</a:t>
            </a:r>
            <a:r>
              <a:rPr lang="zh-CN" altLang="zh-CN" sz="1600" dirty="0"/>
              <a:t>尊重市场规律和产业发展规律</a:t>
            </a:r>
            <a:r>
              <a:rPr lang="zh-CN" altLang="en-US" sz="1600" dirty="0"/>
              <a:t>，</a:t>
            </a:r>
            <a:r>
              <a:rPr lang="zh-CN" altLang="zh-CN" sz="1600" dirty="0"/>
              <a:t>注重产业后续长期培育</a:t>
            </a:r>
            <a:r>
              <a:rPr lang="zh-CN" altLang="en-US" sz="1600" dirty="0"/>
              <a:t>，</a:t>
            </a:r>
            <a:r>
              <a:rPr lang="zh-CN" altLang="zh-CN" sz="1600" dirty="0"/>
              <a:t>提高产业市场竞争力和抗风险能力。</a:t>
            </a:r>
            <a:endParaRPr lang="en-US" altLang="zh-CN" sz="1600" dirty="0"/>
          </a:p>
          <a:p>
            <a:endParaRPr lang="en-US" altLang="zh-CN" sz="1600" dirty="0"/>
          </a:p>
          <a:p>
            <a:r>
              <a:rPr lang="en-US" altLang="zh-CN" sz="1600" dirty="0"/>
              <a:t>2.</a:t>
            </a:r>
            <a:r>
              <a:rPr lang="zh-CN" altLang="zh-CN" sz="1600" dirty="0"/>
              <a:t>以脱贫县为单位，规划发展乡村特色产业，实施特色种养业提升行动</a:t>
            </a:r>
            <a:endParaRPr lang="en-US" altLang="zh-CN" sz="1600" dirty="0"/>
          </a:p>
          <a:p>
            <a:endParaRPr lang="en-US" altLang="zh-CN" sz="1600" dirty="0"/>
          </a:p>
          <a:p>
            <a:r>
              <a:rPr lang="en-US" altLang="zh-CN" sz="1600" dirty="0"/>
              <a:t>3.</a:t>
            </a:r>
            <a:r>
              <a:rPr lang="zh-CN" altLang="zh-CN" sz="1600" dirty="0"/>
              <a:t>完善全产业链支持措施，加快脱贫地区农产品和食品仓储保鲜冷链物流设施建设</a:t>
            </a:r>
            <a:endParaRPr lang="en-US" altLang="zh-CN" sz="1600" dirty="0"/>
          </a:p>
          <a:p>
            <a:endParaRPr lang="en-US" altLang="zh-CN" sz="1600" dirty="0"/>
          </a:p>
          <a:p>
            <a:r>
              <a:rPr lang="en-US" altLang="zh-CN" sz="1600" dirty="0"/>
              <a:t>4. </a:t>
            </a:r>
            <a:r>
              <a:rPr lang="zh-CN" altLang="zh-CN" sz="1600" dirty="0"/>
              <a:t>支持农产品流通企业、电商、批发市场与区域特色产业精准对接。</a:t>
            </a:r>
            <a:endParaRPr lang="en-US" altLang="zh-CN" sz="1600" dirty="0"/>
          </a:p>
          <a:p>
            <a:endParaRPr lang="en-US" altLang="zh-CN" sz="1600" dirty="0"/>
          </a:p>
          <a:p>
            <a:r>
              <a:rPr lang="en-US" altLang="zh-CN" sz="1600" dirty="0"/>
              <a:t>5.</a:t>
            </a:r>
            <a:r>
              <a:rPr lang="zh-CN" altLang="zh-CN" sz="1600" dirty="0"/>
              <a:t>支持脱贫地区培育绿色食品、有机农产品、地理标志农产品，打造区域公共品牌。</a:t>
            </a:r>
            <a:endParaRPr lang="en-US" altLang="zh-CN" sz="1600" dirty="0"/>
          </a:p>
          <a:p>
            <a:r>
              <a:rPr lang="zh-CN" altLang="zh-CN" sz="1600" dirty="0"/>
              <a:t>继续大力实施消费帮扶。</a:t>
            </a:r>
            <a:endParaRPr lang="en-US" altLang="zh-CN" sz="1600" dirty="0"/>
          </a:p>
          <a:p>
            <a:endParaRPr lang="en-US" altLang="zh-CN" sz="1600" dirty="0"/>
          </a:p>
          <a:p>
            <a:r>
              <a:rPr lang="en-US" altLang="zh-CN" sz="1600" dirty="0"/>
              <a:t>6.</a:t>
            </a:r>
            <a:r>
              <a:rPr lang="zh-CN" altLang="zh-CN" sz="1600" dirty="0"/>
              <a:t>支持脱贫地区因地制宜推进农村厕所革命，生活垃圾和污水治理，村容村貌提升。</a:t>
            </a:r>
            <a:endParaRPr lang="zh-CN" altLang="en-US" sz="1600" dirty="0"/>
          </a:p>
          <a:p>
            <a:endParaRPr lang="en-US" altLang="zh-CN" sz="1600" dirty="0"/>
          </a:p>
          <a:p>
            <a:endParaRPr lang="en-US" altLang="zh-CN" sz="1600" dirty="0"/>
          </a:p>
          <a:p>
            <a:endParaRPr lang="zh-CN" altLang="zh-CN" sz="1600" dirty="0"/>
          </a:p>
        </p:txBody>
      </p:sp>
      <p:sp>
        <p:nvSpPr>
          <p:cNvPr id="5" name="TextBox 4"/>
          <p:cNvSpPr txBox="1"/>
          <p:nvPr/>
        </p:nvSpPr>
        <p:spPr>
          <a:xfrm>
            <a:off x="4205019" y="450559"/>
            <a:ext cx="2743196" cy="584775"/>
          </a:xfrm>
          <a:prstGeom prst="rect">
            <a:avLst/>
          </a:prstGeom>
          <a:noFill/>
        </p:spPr>
        <p:txBody>
          <a:bodyPr wrap="square" lIns="91440" tIns="45720" rIns="91440" bIns="45720" rtlCol="0">
            <a:spAutoFit/>
          </a:bodyPr>
          <a:lstStyle/>
          <a:p>
            <a:r>
              <a:rPr lang="zh-CN" altLang="zh-CN" sz="3200" dirty="0"/>
              <a:t>国家</a:t>
            </a:r>
            <a:r>
              <a:rPr lang="zh-CN" altLang="en-US" sz="3200" dirty="0"/>
              <a:t>政策要点</a:t>
            </a:r>
          </a:p>
        </p:txBody>
      </p:sp>
      <p:sp>
        <p:nvSpPr>
          <p:cNvPr id="6" name="TextBox 5"/>
          <p:cNvSpPr txBox="1"/>
          <p:nvPr/>
        </p:nvSpPr>
        <p:spPr>
          <a:xfrm>
            <a:off x="1027291" y="5864386"/>
            <a:ext cx="10001956" cy="307777"/>
          </a:xfrm>
          <a:prstGeom prst="rect">
            <a:avLst/>
          </a:prstGeom>
          <a:noFill/>
        </p:spPr>
        <p:txBody>
          <a:bodyPr wrap="square" lIns="91440" tIns="45720" rIns="91440" bIns="45720" rtlCol="0">
            <a:spAutoFit/>
          </a:bodyPr>
          <a:lstStyle/>
          <a:p>
            <a:r>
              <a:rPr lang="en-US" altLang="zh-CN" sz="1400" dirty="0" smtClean="0"/>
              <a:t>——</a:t>
            </a:r>
            <a:r>
              <a:rPr lang="zh-CN" altLang="zh-CN" sz="1400" dirty="0" smtClean="0"/>
              <a:t>《关于实现巩固拓展脱贫攻坚成果同乡村振兴有效衔接的意见》</a:t>
            </a:r>
            <a:r>
              <a:rPr lang="zh-CN" altLang="zh-CN" sz="1400" dirty="0"/>
              <a:t>（中发〔</a:t>
            </a:r>
            <a:r>
              <a:rPr lang="en-US" altLang="zh-CN" sz="1400" dirty="0"/>
              <a:t>2020</a:t>
            </a:r>
            <a:r>
              <a:rPr lang="zh-CN" altLang="zh-CN" sz="1400" dirty="0"/>
              <a:t>〕</a:t>
            </a:r>
            <a:r>
              <a:rPr lang="en-US" altLang="zh-CN" sz="1400" dirty="0"/>
              <a:t>30</a:t>
            </a:r>
            <a:r>
              <a:rPr lang="zh-CN" altLang="zh-CN" sz="1400" dirty="0"/>
              <a:t>号）</a:t>
            </a:r>
            <a:endParaRPr lang="zh-CN" altLang="en-US" sz="1400" dirty="0"/>
          </a:p>
        </p:txBody>
      </p:sp>
      <p:sp>
        <p:nvSpPr>
          <p:cNvPr id="9" name="TextBox 8"/>
          <p:cNvSpPr txBox="1"/>
          <p:nvPr/>
        </p:nvSpPr>
        <p:spPr>
          <a:xfrm>
            <a:off x="1892304" y="402904"/>
            <a:ext cx="2336801" cy="984885"/>
          </a:xfrm>
          <a:prstGeom prst="rect">
            <a:avLst/>
          </a:prstGeom>
          <a:noFill/>
        </p:spPr>
        <p:txBody>
          <a:bodyPr wrap="square" lIns="91440" tIns="45720" rIns="91440" bIns="45720" rtlCol="0">
            <a:spAutoFit/>
          </a:bodyPr>
          <a:lstStyle/>
          <a:p>
            <a:pPr lvl="0"/>
            <a:r>
              <a:rPr lang="en-US" altLang="zh-CN" sz="4000" b="1" dirty="0">
                <a:solidFill>
                  <a:schemeClr val="accent1"/>
                </a:solidFill>
              </a:rPr>
              <a:t>PART 02</a:t>
            </a:r>
            <a:endParaRPr lang="zh-CN" altLang="en-US" sz="4000" b="1" dirty="0">
              <a:solidFill>
                <a:schemeClr val="accent1"/>
              </a:solidFill>
            </a:endParaRPr>
          </a:p>
          <a:p>
            <a:endParaRPr lang="zh-CN" altLang="en-US" dirty="0"/>
          </a:p>
        </p:txBody>
      </p:sp>
    </p:spTree>
    <p:extLst>
      <p:ext uri="{BB962C8B-B14F-4D97-AF65-F5344CB8AC3E}">
        <p14:creationId xmlns:p14="http://schemas.microsoft.com/office/powerpoint/2010/main" val="99487980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500968" y="1237612"/>
            <a:ext cx="6273799" cy="584775"/>
          </a:xfrm>
          <a:prstGeom prst="rect">
            <a:avLst/>
          </a:prstGeom>
          <a:noFill/>
        </p:spPr>
        <p:txBody>
          <a:bodyPr wrap="square" lIns="91440" tIns="45720" rIns="91440" bIns="45720" rtlCol="0">
            <a:spAutoFit/>
          </a:bodyPr>
          <a:lstStyle/>
          <a:p>
            <a:r>
              <a:rPr lang="zh-CN" altLang="en-US" sz="3200" dirty="0">
                <a:latin typeface="+mn-ea"/>
              </a:rPr>
              <a:t>市级考核要点：</a:t>
            </a:r>
            <a:r>
              <a:rPr lang="zh-CN" altLang="en-US" sz="3200" dirty="0" smtClean="0">
                <a:latin typeface="+mn-ea"/>
              </a:rPr>
              <a:t>分组</a:t>
            </a:r>
            <a:endParaRPr lang="zh-CN" altLang="en-US" sz="3200" dirty="0">
              <a:latin typeface="+mn-ea"/>
            </a:endParaRPr>
          </a:p>
        </p:txBody>
      </p:sp>
      <p:graphicFrame>
        <p:nvGraphicFramePr>
          <p:cNvPr id="6" name="表格 5"/>
          <p:cNvGraphicFramePr>
            <a:graphicFrameLocks noGrp="1"/>
          </p:cNvGraphicFramePr>
          <p:nvPr>
            <p:extLst>
              <p:ext uri="{D42A27DB-BD31-4B8C-83A1-F6EECF244321}">
                <p14:modId xmlns:p14="http://schemas.microsoft.com/office/powerpoint/2010/main" val="1180531179"/>
              </p:ext>
            </p:extLst>
          </p:nvPr>
        </p:nvGraphicFramePr>
        <p:xfrm>
          <a:off x="1433695" y="2201322"/>
          <a:ext cx="8827905" cy="2878678"/>
        </p:xfrm>
        <a:graphic>
          <a:graphicData uri="http://schemas.openxmlformats.org/drawingml/2006/table">
            <a:tbl>
              <a:tblPr firstRow="1" firstCol="1" bandRow="1">
                <a:tableStyleId>{F5AB1C69-6EDB-4FF4-983F-18BD219EF322}</a:tableStyleId>
              </a:tblPr>
              <a:tblGrid>
                <a:gridCol w="1683323"/>
                <a:gridCol w="7144582"/>
              </a:tblGrid>
              <a:tr h="627365">
                <a:tc>
                  <a:txBody>
                    <a:bodyPr/>
                    <a:lstStyle/>
                    <a:p>
                      <a:pPr algn="ctr">
                        <a:spcAft>
                          <a:spcPts val="0"/>
                        </a:spcAft>
                      </a:pPr>
                      <a:r>
                        <a:rPr lang="zh-CN" sz="1800" kern="100" dirty="0">
                          <a:effectLst/>
                        </a:rPr>
                        <a:t>分组</a:t>
                      </a:r>
                      <a:endParaRPr lang="zh-CN" sz="1800" kern="100" dirty="0">
                        <a:effectLst/>
                        <a:latin typeface="Calibri"/>
                        <a:ea typeface="宋体"/>
                        <a:cs typeface="Times New Roman"/>
                      </a:endParaRPr>
                    </a:p>
                  </a:txBody>
                  <a:tcPr marL="68580" marR="68580" marT="0" marB="0" anchor="ctr"/>
                </a:tc>
                <a:tc>
                  <a:txBody>
                    <a:bodyPr/>
                    <a:lstStyle/>
                    <a:p>
                      <a:pPr algn="ctr">
                        <a:spcAft>
                          <a:spcPts val="0"/>
                        </a:spcAft>
                      </a:pPr>
                      <a:r>
                        <a:rPr lang="zh-CN" sz="1800" kern="100" dirty="0">
                          <a:effectLst/>
                        </a:rPr>
                        <a:t>考核内容</a:t>
                      </a:r>
                      <a:endParaRPr lang="zh-CN" sz="1800" kern="100" dirty="0">
                        <a:effectLst/>
                        <a:latin typeface="Calibri"/>
                        <a:ea typeface="宋体"/>
                        <a:cs typeface="Times New Roman"/>
                      </a:endParaRPr>
                    </a:p>
                  </a:txBody>
                  <a:tcPr marL="68580" marR="68580" marT="0" marB="0" anchor="ctr"/>
                </a:tc>
              </a:tr>
              <a:tr h="964009">
                <a:tc>
                  <a:txBody>
                    <a:bodyPr/>
                    <a:lstStyle/>
                    <a:p>
                      <a:pPr algn="ctr">
                        <a:spcAft>
                          <a:spcPts val="0"/>
                        </a:spcAft>
                      </a:pPr>
                      <a:r>
                        <a:rPr lang="en-US" sz="1800" kern="100" dirty="0">
                          <a:effectLst/>
                        </a:rPr>
                        <a:t>1</a:t>
                      </a:r>
                      <a:endParaRPr lang="zh-CN" sz="1800" kern="100" dirty="0">
                        <a:effectLst/>
                        <a:latin typeface="Calibri"/>
                        <a:ea typeface="宋体"/>
                        <a:cs typeface="Times New Roman"/>
                      </a:endParaRPr>
                    </a:p>
                  </a:txBody>
                  <a:tcPr marL="68580" marR="68580" marT="0" marB="0" anchor="ctr"/>
                </a:tc>
                <a:tc>
                  <a:txBody>
                    <a:bodyPr/>
                    <a:lstStyle/>
                    <a:p>
                      <a:pPr indent="266700" algn="l">
                        <a:spcAft>
                          <a:spcPts val="0"/>
                        </a:spcAft>
                      </a:pPr>
                      <a:r>
                        <a:rPr lang="en-US" sz="1800" kern="100" dirty="0">
                          <a:effectLst/>
                        </a:rPr>
                        <a:t>1.</a:t>
                      </a:r>
                      <a:r>
                        <a:rPr lang="zh-CN" sz="1800" kern="100" dirty="0">
                          <a:effectLst/>
                        </a:rPr>
                        <a:t>市级以上认定或评选品牌个数及当年净增个数</a:t>
                      </a:r>
                    </a:p>
                    <a:p>
                      <a:pPr indent="266700" algn="l">
                        <a:spcAft>
                          <a:spcPts val="0"/>
                        </a:spcAft>
                      </a:pPr>
                      <a:r>
                        <a:rPr lang="en-US" sz="1800" kern="100" dirty="0">
                          <a:effectLst/>
                        </a:rPr>
                        <a:t>2.</a:t>
                      </a:r>
                      <a:r>
                        <a:rPr lang="zh-CN" sz="1800" kern="100" dirty="0">
                          <a:effectLst/>
                        </a:rPr>
                        <a:t>食用农产品达标合格证全面试行情况</a:t>
                      </a:r>
                      <a:r>
                        <a:rPr lang="zh-CN" sz="1800" kern="100" dirty="0" smtClean="0">
                          <a:effectLst/>
                        </a:rPr>
                        <a:t>。</a:t>
                      </a:r>
                      <a:endParaRPr lang="zh-CN" sz="1800" kern="100" dirty="0">
                        <a:effectLst/>
                      </a:endParaRPr>
                    </a:p>
                  </a:txBody>
                  <a:tcPr marL="68580" marR="68580" marT="0" marB="0" anchor="ctr"/>
                </a:tc>
              </a:tr>
              <a:tr h="1287304">
                <a:tc>
                  <a:txBody>
                    <a:bodyPr/>
                    <a:lstStyle/>
                    <a:p>
                      <a:pPr algn="ctr">
                        <a:spcAft>
                          <a:spcPts val="0"/>
                        </a:spcAft>
                      </a:pPr>
                      <a:r>
                        <a:rPr lang="en-US" sz="1800" kern="100" dirty="0">
                          <a:effectLst/>
                        </a:rPr>
                        <a:t>2</a:t>
                      </a:r>
                      <a:endParaRPr lang="zh-CN" sz="1800" kern="100" dirty="0">
                        <a:effectLst/>
                        <a:latin typeface="Calibri"/>
                        <a:ea typeface="宋体"/>
                        <a:cs typeface="Times New Roman"/>
                      </a:endParaRPr>
                    </a:p>
                  </a:txBody>
                  <a:tcPr marL="68580" marR="68580" marT="0" marB="0" anchor="ctr"/>
                </a:tc>
                <a:tc>
                  <a:txBody>
                    <a:bodyPr/>
                    <a:lstStyle/>
                    <a:p>
                      <a:pPr indent="266700" algn="l">
                        <a:spcAft>
                          <a:spcPts val="0"/>
                        </a:spcAft>
                      </a:pPr>
                      <a:r>
                        <a:rPr lang="en-US" sz="1800" kern="100" dirty="0">
                          <a:effectLst/>
                        </a:rPr>
                        <a:t>1.</a:t>
                      </a:r>
                      <a:r>
                        <a:rPr lang="zh-CN" sz="1800" kern="100" dirty="0">
                          <a:effectLst/>
                        </a:rPr>
                        <a:t>现代山地特色高效农业产值增量及增速</a:t>
                      </a:r>
                    </a:p>
                    <a:p>
                      <a:pPr indent="266700" algn="l">
                        <a:spcAft>
                          <a:spcPts val="0"/>
                        </a:spcAft>
                      </a:pPr>
                      <a:r>
                        <a:rPr lang="en-US" sz="1800" kern="100" dirty="0">
                          <a:effectLst/>
                        </a:rPr>
                        <a:t>2.</a:t>
                      </a:r>
                      <a:r>
                        <a:rPr lang="zh-CN" sz="1800" kern="100" dirty="0">
                          <a:effectLst/>
                        </a:rPr>
                        <a:t>市级以上认定或评选品牌个数及当年净增个数</a:t>
                      </a:r>
                    </a:p>
                    <a:p>
                      <a:pPr indent="266700" algn="l">
                        <a:spcAft>
                          <a:spcPts val="0"/>
                        </a:spcAft>
                      </a:pPr>
                      <a:r>
                        <a:rPr lang="en-US" sz="1800" kern="100" dirty="0">
                          <a:effectLst/>
                        </a:rPr>
                        <a:t>3.</a:t>
                      </a:r>
                      <a:r>
                        <a:rPr lang="zh-CN" sz="1800" kern="100" dirty="0">
                          <a:effectLst/>
                        </a:rPr>
                        <a:t>食用农产品达标合格证全面试行情况</a:t>
                      </a:r>
                      <a:endParaRPr lang="zh-CN" sz="1800" kern="100" dirty="0">
                        <a:effectLst/>
                        <a:latin typeface="Calibri"/>
                        <a:ea typeface="宋体"/>
                        <a:cs typeface="Times New Roman"/>
                      </a:endParaRPr>
                    </a:p>
                  </a:txBody>
                  <a:tcPr marL="68580" marR="68580" marT="0" marB="0" anchor="ctr"/>
                </a:tc>
              </a:tr>
            </a:tbl>
          </a:graphicData>
        </a:graphic>
      </p:graphicFrame>
      <p:pic>
        <p:nvPicPr>
          <p:cNvPr id="12" name="图片 11"/>
          <p:cNvPicPr>
            <a:picLocks noChangeAspect="1"/>
          </p:cNvPicPr>
          <p:nvPr/>
        </p:nvPicPr>
        <p:blipFill rotWithShape="1">
          <a:blip r:embed="rId2" cstate="screen">
            <a:extLst>
              <a:ext uri="{28A0092B-C50C-407E-A947-70E740481C1C}">
                <a14:useLocalDpi xmlns:a14="http://schemas.microsoft.com/office/drawing/2010/main"/>
              </a:ext>
            </a:extLst>
          </a:blip>
          <a:srcRect l="21434" b="2440"/>
          <a:stretch/>
        </p:blipFill>
        <p:spPr>
          <a:xfrm rot="5400000">
            <a:off x="153886" y="-153883"/>
            <a:ext cx="1660727" cy="1968500"/>
          </a:xfrm>
          <a:prstGeom prst="rect">
            <a:avLst/>
          </a:prstGeom>
        </p:spPr>
      </p:pic>
      <p:sp>
        <p:nvSpPr>
          <p:cNvPr id="16" name="TextBox 15"/>
          <p:cNvSpPr txBox="1"/>
          <p:nvPr/>
        </p:nvSpPr>
        <p:spPr>
          <a:xfrm>
            <a:off x="1231900" y="101371"/>
            <a:ext cx="2336801" cy="984885"/>
          </a:xfrm>
          <a:prstGeom prst="rect">
            <a:avLst/>
          </a:prstGeom>
          <a:noFill/>
        </p:spPr>
        <p:txBody>
          <a:bodyPr wrap="square" lIns="91440" tIns="45720" rIns="91440" bIns="45720" rtlCol="0">
            <a:spAutoFit/>
          </a:bodyPr>
          <a:lstStyle/>
          <a:p>
            <a:pPr lvl="0"/>
            <a:r>
              <a:rPr lang="en-US" altLang="zh-CN" sz="4000" b="1" dirty="0">
                <a:solidFill>
                  <a:schemeClr val="accent1"/>
                </a:solidFill>
              </a:rPr>
              <a:t>PART </a:t>
            </a:r>
            <a:r>
              <a:rPr lang="en-US" altLang="zh-CN" sz="4000" b="1" dirty="0" smtClean="0">
                <a:solidFill>
                  <a:schemeClr val="accent1"/>
                </a:solidFill>
              </a:rPr>
              <a:t>03</a:t>
            </a:r>
            <a:endParaRPr lang="zh-CN" altLang="en-US" sz="4000" b="1" dirty="0">
              <a:solidFill>
                <a:schemeClr val="accent1"/>
              </a:solidFill>
            </a:endParaRPr>
          </a:p>
          <a:p>
            <a:endParaRPr lang="zh-CN" altLang="en-US" dirty="0"/>
          </a:p>
        </p:txBody>
      </p:sp>
      <p:sp>
        <p:nvSpPr>
          <p:cNvPr id="11" name="TextBox 3"/>
          <p:cNvSpPr txBox="1"/>
          <p:nvPr/>
        </p:nvSpPr>
        <p:spPr>
          <a:xfrm>
            <a:off x="536228" y="5468746"/>
            <a:ext cx="11255023" cy="861774"/>
          </a:xfrm>
          <a:prstGeom prst="rect">
            <a:avLst/>
          </a:prstGeom>
          <a:noFill/>
        </p:spPr>
        <p:txBody>
          <a:bodyPr wrap="square" lIns="91440" tIns="45720" rIns="91440" bIns="45720" rtlCol="0">
            <a:spAutoFit/>
          </a:bodyPr>
          <a:lstStyle/>
          <a:p>
            <a:r>
              <a:rPr lang="en-US" altLang="zh-CN" sz="1600" dirty="0"/>
              <a:t>《</a:t>
            </a:r>
            <a:r>
              <a:rPr lang="zh-CN" altLang="zh-CN" sz="1600" dirty="0"/>
              <a:t>现代山地特色高效农业产值增量及增速、特色农业品牌建设考核实施细则</a:t>
            </a:r>
            <a:r>
              <a:rPr lang="en-US" altLang="zh-CN" sz="1600" dirty="0"/>
              <a:t>》</a:t>
            </a:r>
          </a:p>
          <a:p>
            <a:r>
              <a:rPr lang="en-US" altLang="zh-CN" sz="1600" dirty="0"/>
              <a:t>          </a:t>
            </a:r>
            <a:r>
              <a:rPr lang="zh-CN" altLang="zh-CN" sz="1600" dirty="0"/>
              <a:t>——《关于印发</a:t>
            </a:r>
            <a:r>
              <a:rPr lang="en-US" altLang="zh-CN" sz="1600" dirty="0"/>
              <a:t>2021</a:t>
            </a:r>
            <a:r>
              <a:rPr lang="zh-CN" altLang="zh-CN" sz="1600" dirty="0"/>
              <a:t>年度区县（自治县）经济社会发展业绩考核指标有关实施细则的通知》（渝委督办</a:t>
            </a:r>
            <a:r>
              <a:rPr lang="en-US" altLang="zh-CN" sz="1600" dirty="0">
                <a:latin typeface="宋体"/>
                <a:ea typeface="宋体"/>
              </a:rPr>
              <a:t>〔</a:t>
            </a:r>
            <a:r>
              <a:rPr lang="en-US" altLang="zh-CN" sz="1600" dirty="0"/>
              <a:t>2021</a:t>
            </a:r>
            <a:r>
              <a:rPr lang="en-US" altLang="zh-CN" sz="1600" dirty="0">
                <a:latin typeface="宋体"/>
                <a:ea typeface="宋体"/>
              </a:rPr>
              <a:t>〕</a:t>
            </a:r>
            <a:r>
              <a:rPr lang="en-US" altLang="zh-CN" sz="1600" dirty="0"/>
              <a:t> 7</a:t>
            </a:r>
            <a:r>
              <a:rPr lang="zh-CN" altLang="zh-CN" sz="1600" dirty="0"/>
              <a:t>号）</a:t>
            </a:r>
          </a:p>
          <a:p>
            <a:endParaRPr lang="zh-CN" altLang="en-US" dirty="0"/>
          </a:p>
        </p:txBody>
      </p:sp>
    </p:spTree>
    <p:extLst>
      <p:ext uri="{BB962C8B-B14F-4D97-AF65-F5344CB8AC3E}">
        <p14:creationId xmlns:p14="http://schemas.microsoft.com/office/powerpoint/2010/main" val="279525025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extLst>
              <p:ext uri="{D42A27DB-BD31-4B8C-83A1-F6EECF244321}">
                <p14:modId xmlns:p14="http://schemas.microsoft.com/office/powerpoint/2010/main" val="2553947259"/>
              </p:ext>
            </p:extLst>
          </p:nvPr>
        </p:nvGraphicFramePr>
        <p:xfrm>
          <a:off x="1281295" y="2489190"/>
          <a:ext cx="8827905" cy="2931660"/>
        </p:xfrm>
        <a:graphic>
          <a:graphicData uri="http://schemas.openxmlformats.org/drawingml/2006/table">
            <a:tbl>
              <a:tblPr firstRow="1" firstCol="1" bandRow="1">
                <a:tableStyleId>{F5AB1C69-6EDB-4FF4-983F-18BD219EF322}</a:tableStyleId>
              </a:tblPr>
              <a:tblGrid>
                <a:gridCol w="1683323"/>
                <a:gridCol w="7144582"/>
              </a:tblGrid>
              <a:tr h="508011">
                <a:tc>
                  <a:txBody>
                    <a:bodyPr/>
                    <a:lstStyle/>
                    <a:p>
                      <a:pPr algn="ctr">
                        <a:spcAft>
                          <a:spcPts val="0"/>
                        </a:spcAft>
                      </a:pPr>
                      <a:r>
                        <a:rPr lang="zh-CN" sz="1800" kern="100" dirty="0">
                          <a:effectLst/>
                        </a:rPr>
                        <a:t>分组</a:t>
                      </a:r>
                      <a:endParaRPr lang="zh-CN" sz="1800" kern="100" dirty="0">
                        <a:effectLst/>
                        <a:latin typeface="Calibri"/>
                        <a:ea typeface="宋体"/>
                        <a:cs typeface="Times New Roman"/>
                      </a:endParaRPr>
                    </a:p>
                  </a:txBody>
                  <a:tcPr marL="68580" marR="68580" marT="0" marB="0" anchor="ctr"/>
                </a:tc>
                <a:tc>
                  <a:txBody>
                    <a:bodyPr/>
                    <a:lstStyle/>
                    <a:p>
                      <a:pPr algn="ctr">
                        <a:spcAft>
                          <a:spcPts val="0"/>
                        </a:spcAft>
                      </a:pPr>
                      <a:r>
                        <a:rPr lang="zh-CN" altLang="en-US" sz="1800" kern="100" dirty="0" smtClean="0">
                          <a:effectLst/>
                          <a:latin typeface="Calibri"/>
                          <a:ea typeface="宋体"/>
                          <a:cs typeface="Times New Roman"/>
                        </a:rPr>
                        <a:t>区县</a:t>
                      </a:r>
                      <a:endParaRPr lang="zh-CN" sz="1800" kern="100" dirty="0">
                        <a:effectLst/>
                        <a:latin typeface="Calibri"/>
                        <a:ea typeface="宋体"/>
                        <a:cs typeface="Times New Roman"/>
                      </a:endParaRPr>
                    </a:p>
                  </a:txBody>
                  <a:tcPr marL="68580" marR="68580" marT="0" marB="0" anchor="ctr"/>
                </a:tc>
              </a:tr>
              <a:tr h="999067">
                <a:tc>
                  <a:txBody>
                    <a:bodyPr/>
                    <a:lstStyle/>
                    <a:p>
                      <a:pPr algn="ctr">
                        <a:spcAft>
                          <a:spcPts val="0"/>
                        </a:spcAft>
                      </a:pPr>
                      <a:r>
                        <a:rPr lang="en-US" sz="1800" kern="100" dirty="0">
                          <a:effectLst/>
                        </a:rPr>
                        <a:t>1</a:t>
                      </a:r>
                      <a:endParaRPr lang="zh-CN" sz="1800" kern="100" dirty="0">
                        <a:effectLst/>
                        <a:latin typeface="Calibri"/>
                        <a:ea typeface="宋体"/>
                        <a:cs typeface="Times New Roman"/>
                      </a:endParaRPr>
                    </a:p>
                  </a:txBody>
                  <a:tcPr marL="68580" marR="68580" marT="0" marB="0" anchor="ctr"/>
                </a:tc>
                <a:tc>
                  <a:txBody>
                    <a:bodyPr/>
                    <a:lstStyle/>
                    <a:p>
                      <a:pPr algn="just">
                        <a:spcAft>
                          <a:spcPts val="0"/>
                        </a:spcAft>
                      </a:pPr>
                      <a:r>
                        <a:rPr lang="zh-CN" altLang="zh-CN" sz="1800" kern="100" dirty="0" smtClean="0">
                          <a:effectLst/>
                        </a:rPr>
                        <a:t>大渡口、江北、沙坪坝、九龙坡、南岸、北碚、渝北、巴南区</a:t>
                      </a:r>
                      <a:r>
                        <a:rPr lang="en-US" altLang="zh-CN" sz="1800" kern="100" dirty="0" smtClean="0">
                          <a:effectLst/>
                        </a:rPr>
                        <a:t>8</a:t>
                      </a:r>
                      <a:r>
                        <a:rPr lang="zh-CN" altLang="zh-CN" sz="1800" kern="100" dirty="0" smtClean="0">
                          <a:effectLst/>
                        </a:rPr>
                        <a:t>个</a:t>
                      </a:r>
                      <a:r>
                        <a:rPr lang="zh-CN" altLang="en-US" sz="1800" kern="100" dirty="0" smtClean="0">
                          <a:effectLst/>
                        </a:rPr>
                        <a:t>区</a:t>
                      </a:r>
                      <a:r>
                        <a:rPr lang="en-US" sz="1800" kern="100" dirty="0">
                          <a:effectLst/>
                        </a:rPr>
                        <a:t> </a:t>
                      </a:r>
                      <a:endParaRPr lang="zh-CN" sz="1800" kern="100" dirty="0">
                        <a:effectLst/>
                        <a:latin typeface="+mn-ea"/>
                        <a:ea typeface="+mn-ea"/>
                        <a:cs typeface="Times New Roman"/>
                      </a:endParaRPr>
                    </a:p>
                  </a:txBody>
                  <a:tcPr marL="68580" marR="68580" marT="0" marB="0" anchor="ctr"/>
                </a:tc>
              </a:tr>
              <a:tr h="1424582">
                <a:tc>
                  <a:txBody>
                    <a:bodyPr/>
                    <a:lstStyle/>
                    <a:p>
                      <a:pPr algn="ctr">
                        <a:spcAft>
                          <a:spcPts val="0"/>
                        </a:spcAft>
                      </a:pPr>
                      <a:r>
                        <a:rPr lang="en-US" sz="1800" kern="100" dirty="0">
                          <a:effectLst/>
                        </a:rPr>
                        <a:t>2</a:t>
                      </a:r>
                      <a:endParaRPr lang="zh-CN" sz="1800" kern="100" dirty="0">
                        <a:effectLst/>
                        <a:latin typeface="Calibri"/>
                        <a:ea typeface="宋体"/>
                        <a:cs typeface="Times New Roman"/>
                      </a:endParaRPr>
                    </a:p>
                  </a:txBody>
                  <a:tcPr marL="68580" marR="68580" marT="0" marB="0" anchor="ctr"/>
                </a:tc>
                <a:tc>
                  <a:txBody>
                    <a:bodyPr/>
                    <a:lstStyle/>
                    <a:p>
                      <a:pPr algn="just">
                        <a:spcAft>
                          <a:spcPts val="0"/>
                        </a:spcAft>
                      </a:pPr>
                      <a:r>
                        <a:rPr lang="zh-CN" altLang="zh-CN" sz="1800" kern="100" dirty="0" smtClean="0">
                          <a:effectLst/>
                        </a:rPr>
                        <a:t>涪陵、长寿、江津、合川、永川、南川、綦江、大足、壁山、铜梁，潼南，荣昌</a:t>
                      </a:r>
                      <a:r>
                        <a:rPr lang="en-US" altLang="zh-CN" sz="1800" kern="100" dirty="0" smtClean="0">
                          <a:effectLst/>
                        </a:rPr>
                        <a:t>12</a:t>
                      </a:r>
                      <a:r>
                        <a:rPr lang="zh-CN" altLang="zh-CN" sz="1800" kern="100" dirty="0" smtClean="0">
                          <a:effectLst/>
                        </a:rPr>
                        <a:t>个区和万盛经开区；渝东北三峡库区城镇群、渝东南武陵山区城镇群</a:t>
                      </a:r>
                      <a:endParaRPr lang="zh-CN" altLang="zh-CN" sz="1800" kern="100" dirty="0">
                        <a:effectLst/>
                        <a:latin typeface="Calibri"/>
                        <a:ea typeface="宋体"/>
                        <a:cs typeface="Times New Roman"/>
                      </a:endParaRPr>
                    </a:p>
                  </a:txBody>
                  <a:tcPr marL="68580" marR="68580" marT="0" marB="0" anchor="ctr"/>
                </a:tc>
              </a:tr>
            </a:tbl>
          </a:graphicData>
        </a:graphic>
      </p:graphicFrame>
      <p:pic>
        <p:nvPicPr>
          <p:cNvPr id="12" name="图片 11"/>
          <p:cNvPicPr>
            <a:picLocks noChangeAspect="1"/>
          </p:cNvPicPr>
          <p:nvPr/>
        </p:nvPicPr>
        <p:blipFill rotWithShape="1">
          <a:blip r:embed="rId2" cstate="screen">
            <a:extLst>
              <a:ext uri="{28A0092B-C50C-407E-A947-70E740481C1C}">
                <a14:useLocalDpi xmlns:a14="http://schemas.microsoft.com/office/drawing/2010/main"/>
              </a:ext>
            </a:extLst>
          </a:blip>
          <a:srcRect l="21434" b="2440"/>
          <a:stretch/>
        </p:blipFill>
        <p:spPr>
          <a:xfrm rot="5400000">
            <a:off x="153886" y="-153883"/>
            <a:ext cx="1660727" cy="1968500"/>
          </a:xfrm>
          <a:prstGeom prst="rect">
            <a:avLst/>
          </a:prstGeom>
        </p:spPr>
      </p:pic>
      <p:sp>
        <p:nvSpPr>
          <p:cNvPr id="8" name="TextBox 4"/>
          <p:cNvSpPr txBox="1"/>
          <p:nvPr/>
        </p:nvSpPr>
        <p:spPr>
          <a:xfrm>
            <a:off x="5431368" y="1203746"/>
            <a:ext cx="1189565" cy="584775"/>
          </a:xfrm>
          <a:prstGeom prst="rect">
            <a:avLst/>
          </a:prstGeom>
          <a:noFill/>
        </p:spPr>
        <p:txBody>
          <a:bodyPr wrap="square" lIns="91440" tIns="45720" rIns="91440" bIns="45720" rtlCol="0">
            <a:spAutoFit/>
          </a:bodyPr>
          <a:lstStyle/>
          <a:p>
            <a:r>
              <a:rPr lang="zh-CN" altLang="en-US" sz="3200" dirty="0" smtClean="0">
                <a:latin typeface="+mn-ea"/>
              </a:rPr>
              <a:t>分</a:t>
            </a:r>
            <a:r>
              <a:rPr lang="zh-CN" altLang="en-US" sz="3200" dirty="0" smtClean="0">
                <a:latin typeface="+mn-ea"/>
              </a:rPr>
              <a:t>区</a:t>
            </a:r>
            <a:endParaRPr lang="zh-CN" altLang="en-US" sz="3200" dirty="0">
              <a:latin typeface="+mn-ea"/>
            </a:endParaRPr>
          </a:p>
        </p:txBody>
      </p:sp>
      <p:sp>
        <p:nvSpPr>
          <p:cNvPr id="9" name="TextBox 11"/>
          <p:cNvSpPr txBox="1"/>
          <p:nvPr/>
        </p:nvSpPr>
        <p:spPr>
          <a:xfrm>
            <a:off x="1667618" y="452409"/>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smtClean="0">
                <a:solidFill>
                  <a:schemeClr val="tx1">
                    <a:lumMod val="75000"/>
                    <a:lumOff val="25000"/>
                  </a:schemeClr>
                </a:solidFill>
              </a:rPr>
              <a:t>市级考核要点</a:t>
            </a:r>
            <a:endParaRPr lang="en-US" sz="3200" b="1" dirty="0">
              <a:solidFill>
                <a:schemeClr val="tx1">
                  <a:lumMod val="75000"/>
                  <a:lumOff val="25000"/>
                </a:schemeClr>
              </a:solidFill>
            </a:endParaRPr>
          </a:p>
        </p:txBody>
      </p:sp>
    </p:spTree>
    <p:extLst>
      <p:ext uri="{BB962C8B-B14F-4D97-AF65-F5344CB8AC3E}">
        <p14:creationId xmlns:p14="http://schemas.microsoft.com/office/powerpoint/2010/main" val="363265710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extLst>
              <p:ext uri="{D42A27DB-BD31-4B8C-83A1-F6EECF244321}">
                <p14:modId xmlns:p14="http://schemas.microsoft.com/office/powerpoint/2010/main" val="2534578695"/>
              </p:ext>
            </p:extLst>
          </p:nvPr>
        </p:nvGraphicFramePr>
        <p:xfrm>
          <a:off x="1349028" y="1964258"/>
          <a:ext cx="8827905" cy="3285078"/>
        </p:xfrm>
        <a:graphic>
          <a:graphicData uri="http://schemas.openxmlformats.org/drawingml/2006/table">
            <a:tbl>
              <a:tblPr firstRow="1" firstCol="1" bandRow="1">
                <a:tableStyleId>{F5AB1C69-6EDB-4FF4-983F-18BD219EF322}</a:tableStyleId>
              </a:tblPr>
              <a:tblGrid>
                <a:gridCol w="1683323"/>
                <a:gridCol w="7144582"/>
              </a:tblGrid>
              <a:tr h="547513">
                <a:tc>
                  <a:txBody>
                    <a:bodyPr/>
                    <a:lstStyle/>
                    <a:p>
                      <a:pPr algn="ctr">
                        <a:spcAft>
                          <a:spcPts val="0"/>
                        </a:spcAft>
                      </a:pPr>
                      <a:r>
                        <a:rPr lang="zh-CN" sz="1800" kern="100" dirty="0" smtClean="0">
                          <a:effectLst/>
                        </a:rPr>
                        <a:t>分</a:t>
                      </a:r>
                      <a:r>
                        <a:rPr lang="zh-CN" altLang="en-US" sz="1800" kern="100" dirty="0" smtClean="0">
                          <a:effectLst/>
                        </a:rPr>
                        <a:t>值</a:t>
                      </a:r>
                      <a:endParaRPr lang="zh-CN" sz="1800" kern="100" dirty="0">
                        <a:effectLst/>
                        <a:latin typeface="Calibri"/>
                        <a:ea typeface="宋体"/>
                        <a:cs typeface="Times New Roman"/>
                      </a:endParaRPr>
                    </a:p>
                  </a:txBody>
                  <a:tcPr marL="68580" marR="68580" marT="0" marB="0" anchor="ctr"/>
                </a:tc>
                <a:tc>
                  <a:txBody>
                    <a:bodyPr/>
                    <a:lstStyle/>
                    <a:p>
                      <a:pPr algn="ctr">
                        <a:spcAft>
                          <a:spcPts val="0"/>
                        </a:spcAft>
                      </a:pPr>
                      <a:r>
                        <a:rPr lang="zh-CN" altLang="en-US" sz="1800" kern="100" dirty="0" smtClean="0">
                          <a:effectLst/>
                          <a:latin typeface="Calibri"/>
                          <a:ea typeface="宋体"/>
                          <a:cs typeface="Times New Roman"/>
                        </a:rPr>
                        <a:t>区县</a:t>
                      </a:r>
                      <a:endParaRPr lang="zh-CN" sz="1800" kern="100" dirty="0">
                        <a:effectLst/>
                        <a:latin typeface="Calibri"/>
                        <a:ea typeface="宋体"/>
                        <a:cs typeface="Times New Roman"/>
                      </a:endParaRPr>
                    </a:p>
                  </a:txBody>
                  <a:tcPr marL="68580" marR="68580" marT="0" marB="0" anchor="ctr"/>
                </a:tc>
              </a:tr>
              <a:tr h="547513">
                <a:tc>
                  <a:txBody>
                    <a:bodyPr/>
                    <a:lstStyle/>
                    <a:p>
                      <a:pPr algn="ctr">
                        <a:spcAft>
                          <a:spcPts val="0"/>
                        </a:spcAft>
                      </a:pPr>
                      <a:r>
                        <a:rPr lang="en-US" sz="1800" kern="100" dirty="0">
                          <a:effectLst/>
                        </a:rPr>
                        <a:t>1</a:t>
                      </a:r>
                      <a:endParaRPr lang="zh-CN" sz="1800" kern="100" dirty="0">
                        <a:effectLst/>
                        <a:latin typeface="Calibri"/>
                        <a:ea typeface="宋体"/>
                        <a:cs typeface="Times New Roman"/>
                      </a:endParaRPr>
                    </a:p>
                  </a:txBody>
                  <a:tcPr marL="68580" marR="68580" marT="0" marB="0" anchor="ctr"/>
                </a:tc>
                <a:tc>
                  <a:txBody>
                    <a:bodyPr/>
                    <a:lstStyle/>
                    <a:p>
                      <a:pPr algn="just">
                        <a:spcAft>
                          <a:spcPts val="0"/>
                        </a:spcAft>
                      </a:pPr>
                      <a:r>
                        <a:rPr lang="zh-CN" altLang="zh-CN" sz="1800" kern="100" dirty="0" smtClean="0">
                          <a:effectLst/>
                        </a:rPr>
                        <a:t>大渡口区、江北区、沙坪坝区、九龙坡区、南岸区</a:t>
                      </a:r>
                      <a:endParaRPr lang="zh-CN" altLang="zh-CN" sz="1800" kern="100" dirty="0">
                        <a:effectLst/>
                        <a:latin typeface="Calibri"/>
                        <a:ea typeface="宋体"/>
                        <a:cs typeface="Times New Roman"/>
                      </a:endParaRPr>
                    </a:p>
                  </a:txBody>
                  <a:tcPr marL="68580" marR="68580" marT="0" marB="0" anchor="ctr"/>
                </a:tc>
              </a:tr>
              <a:tr h="547513">
                <a:tc>
                  <a:txBody>
                    <a:bodyPr/>
                    <a:lstStyle/>
                    <a:p>
                      <a:pPr algn="ctr">
                        <a:spcAft>
                          <a:spcPts val="0"/>
                        </a:spcAft>
                      </a:pPr>
                      <a:r>
                        <a:rPr lang="en-US" sz="1800" kern="100" dirty="0">
                          <a:effectLst/>
                        </a:rPr>
                        <a:t>2</a:t>
                      </a:r>
                      <a:endParaRPr lang="zh-CN" sz="1800" kern="100" dirty="0">
                        <a:effectLst/>
                        <a:latin typeface="Calibri"/>
                        <a:ea typeface="宋体"/>
                        <a:cs typeface="Times New Roman"/>
                      </a:endParaRPr>
                    </a:p>
                  </a:txBody>
                  <a:tcPr marL="68580" marR="68580" marT="0" marB="0" anchor="ctr"/>
                </a:tc>
                <a:tc>
                  <a:txBody>
                    <a:bodyPr/>
                    <a:lstStyle/>
                    <a:p>
                      <a:pPr algn="just">
                        <a:spcAft>
                          <a:spcPts val="0"/>
                        </a:spcAft>
                      </a:pPr>
                      <a:r>
                        <a:rPr lang="zh-CN" sz="1600" kern="100" dirty="0">
                          <a:effectLst/>
                        </a:rPr>
                        <a:t>主城都市区其他区</a:t>
                      </a:r>
                      <a:endParaRPr lang="zh-CN" sz="1600" kern="100" dirty="0">
                        <a:effectLst/>
                        <a:latin typeface="Calibri"/>
                        <a:ea typeface="宋体"/>
                        <a:cs typeface="Times New Roman"/>
                      </a:endParaRPr>
                    </a:p>
                  </a:txBody>
                  <a:tcPr marL="68580" marR="68580" marT="0" marB="0"/>
                </a:tc>
              </a:tr>
              <a:tr h="547513">
                <a:tc>
                  <a:txBody>
                    <a:bodyPr/>
                    <a:lstStyle/>
                    <a:p>
                      <a:pPr algn="ctr">
                        <a:spcAft>
                          <a:spcPts val="0"/>
                        </a:spcAft>
                      </a:pPr>
                      <a:r>
                        <a:rPr lang="en-US" altLang="zh-CN" sz="1800" kern="100" dirty="0" smtClean="0">
                          <a:effectLst/>
                          <a:latin typeface="Calibri"/>
                          <a:ea typeface="宋体"/>
                          <a:cs typeface="Times New Roman"/>
                        </a:rPr>
                        <a:t>3</a:t>
                      </a:r>
                      <a:endParaRPr lang="zh-CN" sz="1800" kern="100" dirty="0">
                        <a:effectLst/>
                        <a:latin typeface="Calibri"/>
                        <a:ea typeface="宋体"/>
                        <a:cs typeface="Times New Roman"/>
                      </a:endParaRPr>
                    </a:p>
                  </a:txBody>
                  <a:tcPr marL="68580" marR="68580" marT="0" marB="0" anchor="ctr"/>
                </a:tc>
                <a:tc>
                  <a:txBody>
                    <a:bodyPr/>
                    <a:lstStyle/>
                    <a:p>
                      <a:pPr algn="just">
                        <a:spcAft>
                          <a:spcPts val="0"/>
                        </a:spcAft>
                      </a:pPr>
                      <a:r>
                        <a:rPr lang="zh-CN" sz="1600" kern="100" dirty="0">
                          <a:effectLst/>
                        </a:rPr>
                        <a:t>万州区</a:t>
                      </a:r>
                      <a:endParaRPr lang="zh-CN" sz="1600" kern="100" dirty="0">
                        <a:effectLst/>
                        <a:latin typeface="Calibri"/>
                        <a:ea typeface="宋体"/>
                        <a:cs typeface="Times New Roman"/>
                      </a:endParaRPr>
                    </a:p>
                  </a:txBody>
                  <a:tcPr marL="68580" marR="68580" marT="0" marB="0"/>
                </a:tc>
              </a:tr>
              <a:tr h="547513">
                <a:tc>
                  <a:txBody>
                    <a:bodyPr/>
                    <a:lstStyle/>
                    <a:p>
                      <a:pPr algn="ctr">
                        <a:spcAft>
                          <a:spcPts val="0"/>
                        </a:spcAft>
                      </a:pPr>
                      <a:r>
                        <a:rPr lang="en-US" altLang="zh-CN" sz="1800" kern="100" dirty="0" smtClean="0">
                          <a:effectLst/>
                          <a:latin typeface="Calibri"/>
                          <a:ea typeface="宋体"/>
                          <a:cs typeface="Times New Roman"/>
                        </a:rPr>
                        <a:t>4</a:t>
                      </a:r>
                      <a:endParaRPr lang="zh-CN" sz="1800" kern="100" dirty="0">
                        <a:effectLst/>
                        <a:latin typeface="Calibri"/>
                        <a:ea typeface="宋体"/>
                        <a:cs typeface="Times New Roman"/>
                      </a:endParaRPr>
                    </a:p>
                  </a:txBody>
                  <a:tcPr marL="68580" marR="68580" marT="0" marB="0" anchor="ctr"/>
                </a:tc>
                <a:tc>
                  <a:txBody>
                    <a:bodyPr/>
                    <a:lstStyle/>
                    <a:p>
                      <a:pPr algn="just">
                        <a:spcAft>
                          <a:spcPts val="0"/>
                        </a:spcAft>
                      </a:pPr>
                      <a:r>
                        <a:rPr lang="zh-CN" sz="1600" kern="100" dirty="0">
                          <a:effectLst/>
                        </a:rPr>
                        <a:t>黔江区</a:t>
                      </a:r>
                      <a:endParaRPr lang="zh-CN" sz="1600" kern="100" dirty="0">
                        <a:effectLst/>
                        <a:latin typeface="Calibri"/>
                        <a:ea typeface="宋体"/>
                        <a:cs typeface="Times New Roman"/>
                      </a:endParaRPr>
                    </a:p>
                  </a:txBody>
                  <a:tcPr marL="68580" marR="68580" marT="0" marB="0"/>
                </a:tc>
              </a:tr>
              <a:tr h="547513">
                <a:tc>
                  <a:txBody>
                    <a:bodyPr/>
                    <a:lstStyle/>
                    <a:p>
                      <a:pPr algn="ctr">
                        <a:spcAft>
                          <a:spcPts val="0"/>
                        </a:spcAft>
                      </a:pPr>
                      <a:r>
                        <a:rPr lang="en-US" altLang="zh-CN" sz="1800" kern="100" dirty="0" smtClean="0">
                          <a:effectLst/>
                          <a:latin typeface="Calibri"/>
                          <a:ea typeface="宋体"/>
                          <a:cs typeface="Times New Roman"/>
                        </a:rPr>
                        <a:t>6</a:t>
                      </a:r>
                      <a:endParaRPr lang="zh-CN" sz="1800" kern="100" dirty="0">
                        <a:effectLst/>
                        <a:latin typeface="Calibri"/>
                        <a:ea typeface="宋体"/>
                        <a:cs typeface="Times New Roman"/>
                      </a:endParaRPr>
                    </a:p>
                  </a:txBody>
                  <a:tcPr marL="68580" marR="68580" marT="0" marB="0" anchor="ctr"/>
                </a:tc>
                <a:tc>
                  <a:txBody>
                    <a:bodyPr/>
                    <a:lstStyle/>
                    <a:p>
                      <a:pPr algn="just">
                        <a:spcAft>
                          <a:spcPts val="0"/>
                        </a:spcAft>
                      </a:pPr>
                      <a:r>
                        <a:rPr lang="zh-CN" sz="1600" kern="100" dirty="0">
                          <a:effectLst/>
                        </a:rPr>
                        <a:t>渝东北三峡库区城镇群（除万州区外）、渝东南武陵山区城镇群（除黔江区外）其他区县</a:t>
                      </a:r>
                      <a:endParaRPr lang="zh-CN" sz="1600" kern="100" dirty="0">
                        <a:effectLst/>
                        <a:latin typeface="Calibri"/>
                        <a:ea typeface="宋体"/>
                        <a:cs typeface="Times New Roman"/>
                      </a:endParaRPr>
                    </a:p>
                  </a:txBody>
                  <a:tcPr marL="68580" marR="68580" marT="0" marB="0"/>
                </a:tc>
              </a:tr>
            </a:tbl>
          </a:graphicData>
        </a:graphic>
      </p:graphicFrame>
      <p:pic>
        <p:nvPicPr>
          <p:cNvPr id="12" name="图片 11"/>
          <p:cNvPicPr>
            <a:picLocks noChangeAspect="1"/>
          </p:cNvPicPr>
          <p:nvPr/>
        </p:nvPicPr>
        <p:blipFill rotWithShape="1">
          <a:blip r:embed="rId2" cstate="screen">
            <a:extLst>
              <a:ext uri="{28A0092B-C50C-407E-A947-70E740481C1C}">
                <a14:useLocalDpi xmlns:a14="http://schemas.microsoft.com/office/drawing/2010/main"/>
              </a:ext>
            </a:extLst>
          </a:blip>
          <a:srcRect l="21434" b="2440"/>
          <a:stretch/>
        </p:blipFill>
        <p:spPr>
          <a:xfrm rot="5400000">
            <a:off x="153886" y="-153883"/>
            <a:ext cx="1660727" cy="1968500"/>
          </a:xfrm>
          <a:prstGeom prst="rect">
            <a:avLst/>
          </a:prstGeom>
        </p:spPr>
      </p:pic>
      <p:sp>
        <p:nvSpPr>
          <p:cNvPr id="7" name="TextBox 4"/>
          <p:cNvSpPr txBox="1"/>
          <p:nvPr/>
        </p:nvSpPr>
        <p:spPr>
          <a:xfrm>
            <a:off x="5431368" y="1203746"/>
            <a:ext cx="1189565" cy="584775"/>
          </a:xfrm>
          <a:prstGeom prst="rect">
            <a:avLst/>
          </a:prstGeom>
          <a:noFill/>
        </p:spPr>
        <p:txBody>
          <a:bodyPr wrap="square" lIns="91440" tIns="45720" rIns="91440" bIns="45720" rtlCol="0">
            <a:spAutoFit/>
          </a:bodyPr>
          <a:lstStyle/>
          <a:p>
            <a:r>
              <a:rPr lang="zh-CN" altLang="en-US" sz="3200" dirty="0" smtClean="0">
                <a:latin typeface="+mn-ea"/>
              </a:rPr>
              <a:t>分</a:t>
            </a:r>
            <a:r>
              <a:rPr lang="zh-CN" altLang="en-US" sz="3200" dirty="0" smtClean="0">
                <a:latin typeface="+mn-ea"/>
              </a:rPr>
              <a:t>值</a:t>
            </a:r>
            <a:endParaRPr lang="zh-CN" altLang="en-US" sz="3200" dirty="0">
              <a:latin typeface="+mn-ea"/>
            </a:endParaRPr>
          </a:p>
        </p:txBody>
      </p:sp>
      <p:sp>
        <p:nvSpPr>
          <p:cNvPr id="9" name="TextBox 11"/>
          <p:cNvSpPr txBox="1"/>
          <p:nvPr/>
        </p:nvSpPr>
        <p:spPr>
          <a:xfrm>
            <a:off x="1667618" y="452409"/>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smtClean="0">
                <a:solidFill>
                  <a:schemeClr val="tx1">
                    <a:lumMod val="75000"/>
                    <a:lumOff val="25000"/>
                  </a:schemeClr>
                </a:solidFill>
              </a:rPr>
              <a:t>市级考核要点</a:t>
            </a:r>
            <a:endParaRPr lang="en-US" sz="3200" b="1" dirty="0">
              <a:solidFill>
                <a:schemeClr val="tx1">
                  <a:lumMod val="75000"/>
                  <a:lumOff val="25000"/>
                </a:schemeClr>
              </a:solidFill>
            </a:endParaRPr>
          </a:p>
        </p:txBody>
      </p:sp>
    </p:spTree>
    <p:extLst>
      <p:ext uri="{BB962C8B-B14F-4D97-AF65-F5344CB8AC3E}">
        <p14:creationId xmlns:p14="http://schemas.microsoft.com/office/powerpoint/2010/main" val="149643430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2342915723"/>
              </p:ext>
            </p:extLst>
          </p:nvPr>
        </p:nvGraphicFramePr>
        <p:xfrm>
          <a:off x="1384305" y="1981407"/>
          <a:ext cx="9927163" cy="3630950"/>
        </p:xfrm>
        <a:graphic>
          <a:graphicData uri="http://schemas.openxmlformats.org/drawingml/2006/table">
            <a:tbl>
              <a:tblPr firstRow="1" firstCol="1" bandRow="1">
                <a:tableStyleId>{5C22544A-7EE6-4342-B048-85BDC9FD1C3A}</a:tableStyleId>
              </a:tblPr>
              <a:tblGrid>
                <a:gridCol w="880949"/>
                <a:gridCol w="2173896"/>
                <a:gridCol w="2842183"/>
                <a:gridCol w="4030135"/>
              </a:tblGrid>
              <a:tr h="490971">
                <a:tc>
                  <a:txBody>
                    <a:bodyPr/>
                    <a:lstStyle/>
                    <a:p>
                      <a:pPr algn="ctr">
                        <a:spcAft>
                          <a:spcPts val="0"/>
                        </a:spcAft>
                      </a:pPr>
                      <a:r>
                        <a:rPr lang="zh-CN" sz="1600" kern="100" dirty="0">
                          <a:effectLst/>
                        </a:rPr>
                        <a:t>序号</a:t>
                      </a:r>
                      <a:endParaRPr lang="zh-CN" sz="1600" kern="100" dirty="0">
                        <a:effectLst/>
                        <a:latin typeface="Calibri"/>
                        <a:ea typeface="宋体"/>
                        <a:cs typeface="Times New Roman"/>
                      </a:endParaRPr>
                    </a:p>
                  </a:txBody>
                  <a:tcPr marL="68580" marR="68580" marT="0" marB="0" anchor="ctr"/>
                </a:tc>
                <a:tc>
                  <a:txBody>
                    <a:bodyPr/>
                    <a:lstStyle/>
                    <a:p>
                      <a:pPr algn="ctr">
                        <a:spcAft>
                          <a:spcPts val="0"/>
                        </a:spcAft>
                      </a:pPr>
                      <a:r>
                        <a:rPr lang="zh-CN" sz="1600" kern="100" dirty="0">
                          <a:effectLst/>
                        </a:rPr>
                        <a:t>分类</a:t>
                      </a:r>
                      <a:endParaRPr lang="zh-CN" sz="1600" kern="100" dirty="0">
                        <a:effectLst/>
                        <a:latin typeface="Calibri"/>
                        <a:ea typeface="宋体"/>
                        <a:cs typeface="Times New Roman"/>
                      </a:endParaRPr>
                    </a:p>
                  </a:txBody>
                  <a:tcPr marL="68580" marR="68580" marT="0" marB="0" anchor="ctr"/>
                </a:tc>
                <a:tc>
                  <a:txBody>
                    <a:bodyPr/>
                    <a:lstStyle/>
                    <a:p>
                      <a:pPr algn="ctr">
                        <a:spcAft>
                          <a:spcPts val="0"/>
                        </a:spcAft>
                      </a:pPr>
                      <a:r>
                        <a:rPr lang="zh-CN" sz="1600" kern="100" dirty="0">
                          <a:effectLst/>
                        </a:rPr>
                        <a:t>指标</a:t>
                      </a:r>
                      <a:endParaRPr lang="zh-CN" sz="1600" kern="100" dirty="0">
                        <a:effectLst/>
                        <a:latin typeface="Calibri"/>
                        <a:ea typeface="宋体"/>
                        <a:cs typeface="Times New Roman"/>
                      </a:endParaRPr>
                    </a:p>
                  </a:txBody>
                  <a:tcPr marL="68580" marR="68580" marT="0" marB="0" anchor="ctr"/>
                </a:tc>
                <a:tc>
                  <a:txBody>
                    <a:bodyPr/>
                    <a:lstStyle/>
                    <a:p>
                      <a:pPr algn="ctr">
                        <a:spcAft>
                          <a:spcPts val="0"/>
                        </a:spcAft>
                      </a:pPr>
                      <a:r>
                        <a:rPr lang="zh-CN" sz="1600" kern="100" dirty="0">
                          <a:effectLst/>
                        </a:rPr>
                        <a:t>指标解释</a:t>
                      </a:r>
                      <a:endParaRPr lang="zh-CN" sz="1600" kern="100" dirty="0">
                        <a:effectLst/>
                        <a:latin typeface="Calibri"/>
                        <a:ea typeface="宋体"/>
                        <a:cs typeface="Times New Roman"/>
                      </a:endParaRPr>
                    </a:p>
                  </a:txBody>
                  <a:tcPr marL="68580" marR="68580" marT="0" marB="0" anchor="ctr"/>
                </a:tc>
              </a:tr>
              <a:tr h="552562">
                <a:tc rowSpan="2">
                  <a:txBody>
                    <a:bodyPr/>
                    <a:lstStyle/>
                    <a:p>
                      <a:pPr algn="ctr">
                        <a:spcAft>
                          <a:spcPts val="0"/>
                        </a:spcAft>
                      </a:pPr>
                      <a:r>
                        <a:rPr lang="en-US" sz="1600" kern="100" dirty="0">
                          <a:effectLst/>
                        </a:rPr>
                        <a:t>1</a:t>
                      </a:r>
                      <a:endParaRPr lang="zh-CN" sz="1600" kern="100" dirty="0">
                        <a:effectLst/>
                        <a:latin typeface="Calibri"/>
                        <a:ea typeface="宋体"/>
                        <a:cs typeface="Times New Roman"/>
                      </a:endParaRPr>
                    </a:p>
                  </a:txBody>
                  <a:tcPr marL="68580" marR="68580" marT="0" marB="0"/>
                </a:tc>
                <a:tc rowSpan="3">
                  <a:txBody>
                    <a:bodyPr/>
                    <a:lstStyle/>
                    <a:p>
                      <a:pPr algn="ctr">
                        <a:spcAft>
                          <a:spcPts val="0"/>
                        </a:spcAft>
                      </a:pPr>
                      <a:r>
                        <a:rPr lang="zh-CN" sz="1600" kern="100" dirty="0">
                          <a:effectLst/>
                        </a:rPr>
                        <a:t>乡村产业高质量发展（权重</a:t>
                      </a:r>
                      <a:r>
                        <a:rPr lang="en-US" sz="1600" kern="100" dirty="0">
                          <a:effectLst/>
                        </a:rPr>
                        <a:t>50%</a:t>
                      </a:r>
                      <a:r>
                        <a:rPr lang="zh-CN" sz="1600" kern="100" dirty="0">
                          <a:effectLst/>
                        </a:rPr>
                        <a:t>）</a:t>
                      </a:r>
                      <a:endParaRPr lang="zh-CN" sz="1600" kern="100" dirty="0">
                        <a:effectLst/>
                        <a:latin typeface="Calibri"/>
                        <a:ea typeface="宋体"/>
                        <a:cs typeface="Times New Roman"/>
                      </a:endParaRPr>
                    </a:p>
                  </a:txBody>
                  <a:tcPr marL="68580" marR="68580" marT="0" marB="0" anchor="ctr"/>
                </a:tc>
                <a:tc>
                  <a:txBody>
                    <a:bodyPr/>
                    <a:lstStyle/>
                    <a:p>
                      <a:pPr algn="l">
                        <a:spcAft>
                          <a:spcPts val="0"/>
                        </a:spcAft>
                      </a:pPr>
                      <a:r>
                        <a:rPr lang="zh-CN" sz="1600" kern="100" dirty="0">
                          <a:effectLst/>
                        </a:rPr>
                        <a:t>农产品加工业产值增量及增速</a:t>
                      </a:r>
                      <a:endParaRPr lang="zh-CN" sz="1600" kern="100" dirty="0">
                        <a:effectLst/>
                        <a:latin typeface="Calibri"/>
                        <a:ea typeface="宋体"/>
                        <a:cs typeface="Times New Roman"/>
                      </a:endParaRPr>
                    </a:p>
                  </a:txBody>
                  <a:tcPr marL="68580" marR="68580" marT="0" marB="0" anchor="ctr"/>
                </a:tc>
                <a:tc>
                  <a:txBody>
                    <a:bodyPr/>
                    <a:lstStyle/>
                    <a:p>
                      <a:pPr algn="just">
                        <a:spcAft>
                          <a:spcPts val="0"/>
                        </a:spcAft>
                      </a:pPr>
                      <a:r>
                        <a:rPr lang="en-US" sz="1600" kern="100" dirty="0">
                          <a:effectLst/>
                        </a:rPr>
                        <a:t>2</a:t>
                      </a:r>
                      <a:r>
                        <a:rPr lang="zh-CN" sz="1600" kern="100" dirty="0">
                          <a:effectLst/>
                        </a:rPr>
                        <a:t>项内容平均分配权重，增量与增速按</a:t>
                      </a:r>
                      <a:r>
                        <a:rPr lang="en-US" sz="1600" kern="100" dirty="0">
                          <a:effectLst/>
                        </a:rPr>
                        <a:t>4:6</a:t>
                      </a:r>
                      <a:r>
                        <a:rPr lang="zh-CN" sz="1600" kern="100" dirty="0">
                          <a:effectLst/>
                        </a:rPr>
                        <a:t>分配权重</a:t>
                      </a:r>
                      <a:endParaRPr lang="zh-CN" sz="1600" kern="100" dirty="0">
                        <a:effectLst/>
                        <a:latin typeface="Calibri"/>
                        <a:ea typeface="宋体"/>
                        <a:cs typeface="Times New Roman"/>
                      </a:endParaRPr>
                    </a:p>
                  </a:txBody>
                  <a:tcPr marL="68580" marR="68580" marT="0" marB="0" anchor="ctr"/>
                </a:tc>
              </a:tr>
              <a:tr h="110512">
                <a:tc vMerge="1">
                  <a:txBody>
                    <a:bodyPr/>
                    <a:lstStyle/>
                    <a:p>
                      <a:endParaRPr lang="zh-CN" altLang="en-US"/>
                    </a:p>
                  </a:txBody>
                  <a:tcPr/>
                </a:tc>
                <a:tc vMerge="1">
                  <a:txBody>
                    <a:bodyPr/>
                    <a:lstStyle/>
                    <a:p>
                      <a:endParaRPr lang="zh-CN" altLang="en-US"/>
                    </a:p>
                  </a:txBody>
                  <a:tcPr/>
                </a:tc>
                <a:tc rowSpan="2">
                  <a:txBody>
                    <a:bodyPr/>
                    <a:lstStyle/>
                    <a:p>
                      <a:pPr algn="l">
                        <a:spcAft>
                          <a:spcPts val="0"/>
                        </a:spcAft>
                      </a:pPr>
                      <a:r>
                        <a:rPr lang="zh-CN" sz="1600" kern="100" dirty="0">
                          <a:effectLst/>
                        </a:rPr>
                        <a:t>乡村振兴招商引资</a:t>
                      </a:r>
                      <a:endParaRPr lang="zh-CN" sz="1600" kern="100" dirty="0">
                        <a:effectLst/>
                        <a:latin typeface="Calibri"/>
                        <a:ea typeface="宋体"/>
                        <a:cs typeface="Times New Roman"/>
                      </a:endParaRPr>
                    </a:p>
                  </a:txBody>
                  <a:tcPr marL="68580" marR="68580" marT="0" marB="0" anchor="ctr"/>
                </a:tc>
                <a:tc rowSpan="2">
                  <a:txBody>
                    <a:bodyPr/>
                    <a:lstStyle/>
                    <a:p>
                      <a:pPr algn="just">
                        <a:spcAft>
                          <a:spcPts val="0"/>
                        </a:spcAft>
                      </a:pPr>
                      <a:r>
                        <a:rPr lang="en-US" sz="1600" kern="100" dirty="0">
                          <a:effectLst/>
                        </a:rPr>
                        <a:t>2</a:t>
                      </a:r>
                      <a:r>
                        <a:rPr lang="zh-CN" sz="1600" kern="100" dirty="0">
                          <a:effectLst/>
                        </a:rPr>
                        <a:t>项内容平均分配权重</a:t>
                      </a:r>
                      <a:endParaRPr lang="zh-CN" sz="1600" kern="100" dirty="0">
                        <a:effectLst/>
                        <a:latin typeface="Calibri"/>
                        <a:ea typeface="宋体"/>
                        <a:cs typeface="Times New Roman"/>
                      </a:endParaRPr>
                    </a:p>
                  </a:txBody>
                  <a:tcPr marL="68580" marR="68580" marT="0" marB="0" anchor="ctr"/>
                </a:tc>
              </a:tr>
              <a:tr h="663075">
                <a:tc>
                  <a:txBody>
                    <a:bodyPr/>
                    <a:lstStyle/>
                    <a:p>
                      <a:pPr algn="ctr">
                        <a:spcAft>
                          <a:spcPts val="0"/>
                        </a:spcAft>
                      </a:pPr>
                      <a:r>
                        <a:rPr lang="en-US" sz="1600" kern="100" dirty="0">
                          <a:effectLst/>
                        </a:rPr>
                        <a:t>2</a:t>
                      </a:r>
                      <a:endParaRPr lang="zh-CN" sz="1600" kern="100" dirty="0">
                        <a:effectLst/>
                        <a:latin typeface="Calibri"/>
                        <a:ea typeface="宋体"/>
                        <a:cs typeface="Times New Roman"/>
                      </a:endParaRPr>
                    </a:p>
                  </a:txBody>
                  <a:tcPr marL="68580" marR="68580" marT="0" marB="0"/>
                </a:tc>
                <a:tc vMerge="1">
                  <a:txBody>
                    <a:bodyPr/>
                    <a:lstStyle/>
                    <a:p>
                      <a:endParaRPr lang="zh-CN" altLang="en-US"/>
                    </a:p>
                  </a:txBody>
                  <a:tcPr/>
                </a:tc>
                <a:tc vMerge="1">
                  <a:txBody>
                    <a:bodyPr/>
                    <a:lstStyle/>
                    <a:p>
                      <a:pPr algn="l">
                        <a:spcAft>
                          <a:spcPts val="0"/>
                        </a:spcAft>
                      </a:pPr>
                      <a:endParaRPr lang="zh-CN" sz="1600" kern="100" dirty="0">
                        <a:effectLst/>
                        <a:latin typeface="Calibri"/>
                        <a:ea typeface="宋体"/>
                        <a:cs typeface="Times New Roman"/>
                      </a:endParaRPr>
                    </a:p>
                  </a:txBody>
                  <a:tcPr marL="68580" marR="68580" marT="0" marB="0" anchor="ctr"/>
                </a:tc>
                <a:tc vMerge="1">
                  <a:txBody>
                    <a:bodyPr/>
                    <a:lstStyle/>
                    <a:p>
                      <a:pPr algn="just">
                        <a:spcAft>
                          <a:spcPts val="0"/>
                        </a:spcAft>
                      </a:pPr>
                      <a:endParaRPr lang="zh-CN" sz="1600" kern="100" dirty="0">
                        <a:effectLst/>
                        <a:latin typeface="Calibri"/>
                        <a:ea typeface="宋体"/>
                        <a:cs typeface="Times New Roman"/>
                      </a:endParaRPr>
                    </a:p>
                  </a:txBody>
                  <a:tcPr marL="68580" marR="68580" marT="0" marB="0" anchor="ctr"/>
                </a:tc>
              </a:tr>
              <a:tr h="663075">
                <a:tc>
                  <a:txBody>
                    <a:bodyPr/>
                    <a:lstStyle/>
                    <a:p>
                      <a:pPr algn="ctr">
                        <a:spcAft>
                          <a:spcPts val="0"/>
                        </a:spcAft>
                      </a:pPr>
                      <a:r>
                        <a:rPr lang="en-US" sz="1600" kern="100" dirty="0">
                          <a:effectLst/>
                        </a:rPr>
                        <a:t>3</a:t>
                      </a:r>
                      <a:endParaRPr lang="zh-CN" sz="1600" kern="100" dirty="0">
                        <a:effectLst/>
                        <a:latin typeface="Calibri"/>
                        <a:ea typeface="宋体"/>
                        <a:cs typeface="Times New Roman"/>
                      </a:endParaRPr>
                    </a:p>
                  </a:txBody>
                  <a:tcPr marL="68580" marR="68580" marT="0" marB="0"/>
                </a:tc>
                <a:tc rowSpan="2">
                  <a:txBody>
                    <a:bodyPr/>
                    <a:lstStyle/>
                    <a:p>
                      <a:pPr algn="ctr">
                        <a:spcAft>
                          <a:spcPts val="0"/>
                        </a:spcAft>
                      </a:pPr>
                      <a:r>
                        <a:rPr lang="zh-CN" sz="1600" kern="100" dirty="0">
                          <a:effectLst/>
                        </a:rPr>
                        <a:t>乡村建设</a:t>
                      </a:r>
                      <a:r>
                        <a:rPr lang="zh-CN" sz="1600" kern="100" dirty="0" smtClean="0">
                          <a:effectLst/>
                        </a:rPr>
                        <a:t>行动</a:t>
                      </a:r>
                      <a:endParaRPr lang="en-US" altLang="zh-CN" sz="1600" kern="100" dirty="0" smtClean="0">
                        <a:effectLst/>
                      </a:endParaRPr>
                    </a:p>
                    <a:p>
                      <a:pPr algn="ctr">
                        <a:spcAft>
                          <a:spcPts val="0"/>
                        </a:spcAft>
                      </a:pPr>
                      <a:r>
                        <a:rPr lang="zh-CN" sz="1600" kern="100" dirty="0" smtClean="0">
                          <a:effectLst/>
                        </a:rPr>
                        <a:t>（</a:t>
                      </a:r>
                      <a:r>
                        <a:rPr lang="zh-CN" sz="1600" kern="100" dirty="0">
                          <a:effectLst/>
                        </a:rPr>
                        <a:t>权重</a:t>
                      </a:r>
                      <a:r>
                        <a:rPr lang="en-US" sz="1600" kern="100" dirty="0">
                          <a:effectLst/>
                        </a:rPr>
                        <a:t>30%</a:t>
                      </a:r>
                      <a:r>
                        <a:rPr lang="zh-CN" sz="1600" kern="100" dirty="0">
                          <a:effectLst/>
                        </a:rPr>
                        <a:t>）</a:t>
                      </a:r>
                      <a:endParaRPr lang="zh-CN" sz="1600" kern="100" dirty="0">
                        <a:effectLst/>
                        <a:latin typeface="Calibri"/>
                        <a:ea typeface="宋体"/>
                        <a:cs typeface="Times New Roman"/>
                      </a:endParaRPr>
                    </a:p>
                  </a:txBody>
                  <a:tcPr marL="68580" marR="68580" marT="0" marB="0" anchor="ctr"/>
                </a:tc>
                <a:tc>
                  <a:txBody>
                    <a:bodyPr/>
                    <a:lstStyle/>
                    <a:p>
                      <a:pPr marL="0" indent="0" algn="l">
                        <a:spcAft>
                          <a:spcPts val="0"/>
                        </a:spcAft>
                      </a:pPr>
                      <a:r>
                        <a:rPr lang="zh-CN" sz="1600" kern="100" dirty="0">
                          <a:effectLst/>
                        </a:rPr>
                        <a:t>农村人居环境整治</a:t>
                      </a:r>
                    </a:p>
                    <a:p>
                      <a:pPr indent="266700" algn="l">
                        <a:spcAft>
                          <a:spcPts val="0"/>
                        </a:spcAft>
                      </a:pPr>
                      <a:r>
                        <a:rPr lang="en-US" sz="1600" kern="100" dirty="0">
                          <a:effectLst/>
                        </a:rPr>
                        <a:t> </a:t>
                      </a:r>
                      <a:endParaRPr lang="zh-CN" sz="1600" kern="100" dirty="0">
                        <a:effectLst/>
                        <a:latin typeface="Calibri"/>
                        <a:ea typeface="宋体"/>
                        <a:cs typeface="Times New Roman"/>
                      </a:endParaRPr>
                    </a:p>
                  </a:txBody>
                  <a:tcPr marL="68580" marR="68580" marT="0" marB="0" anchor="ctr"/>
                </a:tc>
                <a:tc>
                  <a:txBody>
                    <a:bodyPr/>
                    <a:lstStyle/>
                    <a:p>
                      <a:pPr marL="0" indent="0" algn="l">
                        <a:spcAft>
                          <a:spcPts val="0"/>
                        </a:spcAft>
                      </a:pPr>
                      <a:r>
                        <a:rPr lang="zh-CN" sz="1600" kern="100" dirty="0">
                          <a:effectLst/>
                        </a:rPr>
                        <a:t>农村人居环境整治包含农村垃圾污水治理、农村户厕改造、村容村貌提升工作</a:t>
                      </a:r>
                      <a:r>
                        <a:rPr lang="zh-CN" sz="1600" kern="100" dirty="0" smtClean="0">
                          <a:effectLst/>
                        </a:rPr>
                        <a:t>完成</a:t>
                      </a:r>
                      <a:r>
                        <a:rPr lang="zh-CN" altLang="en-US" sz="1600" kern="100" dirty="0" smtClean="0">
                          <a:effectLst/>
                        </a:rPr>
                        <a:t>情况</a:t>
                      </a:r>
                      <a:endParaRPr lang="zh-CN" sz="1600" kern="100" dirty="0">
                        <a:effectLst/>
                        <a:latin typeface="Calibri"/>
                        <a:ea typeface="宋体"/>
                        <a:cs typeface="Times New Roman"/>
                      </a:endParaRPr>
                    </a:p>
                  </a:txBody>
                  <a:tcPr marL="68580" marR="68580" marT="0" marB="0" anchor="ctr"/>
                </a:tc>
              </a:tr>
              <a:tr h="480248">
                <a:tc>
                  <a:txBody>
                    <a:bodyPr/>
                    <a:lstStyle/>
                    <a:p>
                      <a:pPr algn="ctr">
                        <a:spcAft>
                          <a:spcPts val="0"/>
                        </a:spcAft>
                      </a:pPr>
                      <a:r>
                        <a:rPr lang="en-US" sz="1600" kern="100" dirty="0">
                          <a:effectLst/>
                        </a:rPr>
                        <a:t>4</a:t>
                      </a:r>
                      <a:endParaRPr lang="zh-CN" sz="1600" kern="100" dirty="0">
                        <a:effectLst/>
                        <a:latin typeface="Calibri"/>
                        <a:ea typeface="宋体"/>
                        <a:cs typeface="Times New Roman"/>
                      </a:endParaRPr>
                    </a:p>
                  </a:txBody>
                  <a:tcPr marL="68580" marR="68580" marT="0" marB="0"/>
                </a:tc>
                <a:tc vMerge="1">
                  <a:txBody>
                    <a:bodyPr/>
                    <a:lstStyle/>
                    <a:p>
                      <a:endParaRPr lang="zh-CN" altLang="en-US"/>
                    </a:p>
                  </a:txBody>
                  <a:tcPr/>
                </a:tc>
                <a:tc>
                  <a:txBody>
                    <a:bodyPr/>
                    <a:lstStyle/>
                    <a:p>
                      <a:pPr marL="0" indent="0" algn="just">
                        <a:spcAft>
                          <a:spcPts val="0"/>
                        </a:spcAft>
                      </a:pPr>
                      <a:r>
                        <a:rPr lang="zh-CN" sz="1600" kern="100" dirty="0">
                          <a:effectLst/>
                        </a:rPr>
                        <a:t>培育农村致富带头人数量</a:t>
                      </a:r>
                    </a:p>
                    <a:p>
                      <a:pPr algn="just">
                        <a:spcAft>
                          <a:spcPts val="0"/>
                        </a:spcAft>
                      </a:pPr>
                      <a:r>
                        <a:rPr lang="en-US" sz="1600" kern="100" dirty="0">
                          <a:effectLst/>
                        </a:rPr>
                        <a:t> </a:t>
                      </a:r>
                      <a:endParaRPr lang="zh-CN" sz="1600" kern="100" dirty="0">
                        <a:effectLst/>
                        <a:latin typeface="Calibri"/>
                        <a:ea typeface="宋体"/>
                        <a:cs typeface="Times New Roman"/>
                      </a:endParaRPr>
                    </a:p>
                  </a:txBody>
                  <a:tcPr marL="68580" marR="68580" marT="0" marB="0" anchor="ctr"/>
                </a:tc>
                <a:tc>
                  <a:txBody>
                    <a:bodyPr/>
                    <a:lstStyle/>
                    <a:p>
                      <a:pPr algn="ctr">
                        <a:spcAft>
                          <a:spcPts val="0"/>
                        </a:spcAft>
                      </a:pPr>
                      <a:r>
                        <a:rPr lang="zh-CN" sz="1600" kern="100" dirty="0">
                          <a:effectLst/>
                        </a:rPr>
                        <a:t>略</a:t>
                      </a:r>
                      <a:endParaRPr lang="zh-CN" sz="1600" kern="100" dirty="0">
                        <a:effectLst/>
                        <a:latin typeface="Calibri"/>
                        <a:ea typeface="宋体"/>
                        <a:cs typeface="Times New Roman"/>
                      </a:endParaRPr>
                    </a:p>
                  </a:txBody>
                  <a:tcPr marL="68580" marR="68580" marT="0" marB="0" anchor="ctr"/>
                </a:tc>
              </a:tr>
              <a:tr h="663075">
                <a:tc>
                  <a:txBody>
                    <a:bodyPr/>
                    <a:lstStyle/>
                    <a:p>
                      <a:pPr algn="ctr">
                        <a:spcAft>
                          <a:spcPts val="0"/>
                        </a:spcAft>
                      </a:pPr>
                      <a:r>
                        <a:rPr lang="en-US" sz="1600" kern="100" dirty="0">
                          <a:effectLst/>
                        </a:rPr>
                        <a:t>5</a:t>
                      </a:r>
                      <a:endParaRPr lang="zh-CN" sz="1600" kern="100" dirty="0">
                        <a:effectLst/>
                        <a:latin typeface="Calibri"/>
                        <a:ea typeface="宋体"/>
                        <a:cs typeface="Times New Roman"/>
                      </a:endParaRPr>
                    </a:p>
                  </a:txBody>
                  <a:tcPr marL="68580" marR="68580" marT="0" marB="0"/>
                </a:tc>
                <a:tc>
                  <a:txBody>
                    <a:bodyPr/>
                    <a:lstStyle/>
                    <a:p>
                      <a:pPr algn="ctr">
                        <a:spcAft>
                          <a:spcPts val="0"/>
                        </a:spcAft>
                      </a:pPr>
                      <a:r>
                        <a:rPr lang="zh-CN" sz="1600" kern="100" dirty="0">
                          <a:effectLst/>
                        </a:rPr>
                        <a:t>乡村</a:t>
                      </a:r>
                      <a:r>
                        <a:rPr lang="zh-CN" sz="1600" kern="100" dirty="0" smtClean="0">
                          <a:effectLst/>
                        </a:rPr>
                        <a:t>治理</a:t>
                      </a:r>
                      <a:endParaRPr lang="en-US" altLang="zh-CN" sz="1600" kern="100" dirty="0" smtClean="0">
                        <a:effectLst/>
                      </a:endParaRPr>
                    </a:p>
                    <a:p>
                      <a:pPr algn="ctr">
                        <a:spcAft>
                          <a:spcPts val="0"/>
                        </a:spcAft>
                      </a:pPr>
                      <a:r>
                        <a:rPr lang="zh-CN" sz="1600" kern="100" dirty="0" smtClean="0">
                          <a:effectLst/>
                        </a:rPr>
                        <a:t>（权重</a:t>
                      </a:r>
                      <a:r>
                        <a:rPr lang="en-US" sz="1600" kern="100" dirty="0" smtClean="0">
                          <a:effectLst/>
                        </a:rPr>
                        <a:t>20</a:t>
                      </a:r>
                      <a:r>
                        <a:rPr lang="en-US" sz="1600" kern="100" dirty="0">
                          <a:effectLst/>
                        </a:rPr>
                        <a:t>%</a:t>
                      </a:r>
                      <a:r>
                        <a:rPr lang="zh-CN" sz="1600" kern="100" dirty="0">
                          <a:effectLst/>
                        </a:rPr>
                        <a:t>）</a:t>
                      </a:r>
                      <a:endParaRPr lang="zh-CN" sz="1600" kern="100" dirty="0">
                        <a:effectLst/>
                        <a:latin typeface="Calibri"/>
                        <a:ea typeface="宋体"/>
                        <a:cs typeface="Times New Roman"/>
                      </a:endParaRPr>
                    </a:p>
                  </a:txBody>
                  <a:tcPr marL="68580" marR="68580" marT="0" marB="0" anchor="ctr"/>
                </a:tc>
                <a:tc>
                  <a:txBody>
                    <a:bodyPr/>
                    <a:lstStyle/>
                    <a:p>
                      <a:pPr indent="266700" algn="ctr">
                        <a:spcAft>
                          <a:spcPts val="0"/>
                        </a:spcAft>
                      </a:pPr>
                      <a:r>
                        <a:rPr lang="zh-CN" sz="1600" kern="100" dirty="0">
                          <a:effectLst/>
                        </a:rPr>
                        <a:t>略</a:t>
                      </a:r>
                      <a:endParaRPr lang="zh-CN" sz="1600" kern="100" dirty="0">
                        <a:effectLst/>
                        <a:latin typeface="Calibri"/>
                        <a:ea typeface="宋体"/>
                        <a:cs typeface="Times New Roman"/>
                      </a:endParaRPr>
                    </a:p>
                  </a:txBody>
                  <a:tcPr marL="68580" marR="68580" marT="0" marB="0" anchor="ctr"/>
                </a:tc>
                <a:tc>
                  <a:txBody>
                    <a:bodyPr/>
                    <a:lstStyle/>
                    <a:p>
                      <a:pPr algn="ctr">
                        <a:spcAft>
                          <a:spcPts val="0"/>
                        </a:spcAft>
                      </a:pPr>
                      <a:r>
                        <a:rPr lang="zh-CN" sz="1600" kern="100" dirty="0">
                          <a:effectLst/>
                        </a:rPr>
                        <a:t>略</a:t>
                      </a:r>
                      <a:endParaRPr lang="zh-CN" sz="1600" kern="100" dirty="0">
                        <a:effectLst/>
                        <a:latin typeface="Calibri"/>
                        <a:ea typeface="宋体"/>
                        <a:cs typeface="Times New Roman"/>
                      </a:endParaRPr>
                    </a:p>
                  </a:txBody>
                  <a:tcPr marL="68580" marR="68580" marT="0" marB="0" anchor="ctr"/>
                </a:tc>
              </a:tr>
            </a:tbl>
          </a:graphicData>
        </a:graphic>
      </p:graphicFrame>
      <p:sp>
        <p:nvSpPr>
          <p:cNvPr id="6" name="TextBox 5"/>
          <p:cNvSpPr txBox="1"/>
          <p:nvPr/>
        </p:nvSpPr>
        <p:spPr>
          <a:xfrm>
            <a:off x="5096723" y="5822708"/>
            <a:ext cx="8472667" cy="646331"/>
          </a:xfrm>
          <a:prstGeom prst="rect">
            <a:avLst/>
          </a:prstGeom>
          <a:noFill/>
        </p:spPr>
        <p:txBody>
          <a:bodyPr wrap="square" lIns="91440" tIns="45720" rIns="91440" bIns="45720" rtlCol="0">
            <a:spAutoFit/>
          </a:bodyPr>
          <a:lstStyle/>
          <a:p>
            <a:r>
              <a:rPr lang="zh-CN" altLang="zh-CN" dirty="0"/>
              <a:t>——《乡村振兴暨巩固拓展脱贫攻坚成果成效考核实施细则》</a:t>
            </a:r>
          </a:p>
          <a:p>
            <a:endParaRPr lang="zh-CN" altLang="en-US" dirty="0"/>
          </a:p>
        </p:txBody>
      </p:sp>
      <p:pic>
        <p:nvPicPr>
          <p:cNvPr id="10" name="图片 9"/>
          <p:cNvPicPr>
            <a:picLocks noChangeAspect="1"/>
          </p:cNvPicPr>
          <p:nvPr/>
        </p:nvPicPr>
        <p:blipFill rotWithShape="1">
          <a:blip r:embed="rId2" cstate="screen">
            <a:extLst>
              <a:ext uri="{28A0092B-C50C-407E-A947-70E740481C1C}">
                <a14:useLocalDpi xmlns:a14="http://schemas.microsoft.com/office/drawing/2010/main"/>
              </a:ext>
            </a:extLst>
          </a:blip>
          <a:srcRect l="21434" b="2440"/>
          <a:stretch/>
        </p:blipFill>
        <p:spPr>
          <a:xfrm rot="5400000">
            <a:off x="338047" y="-350737"/>
            <a:ext cx="1660727" cy="2362201"/>
          </a:xfrm>
          <a:prstGeom prst="rect">
            <a:avLst/>
          </a:prstGeom>
        </p:spPr>
      </p:pic>
      <p:sp>
        <p:nvSpPr>
          <p:cNvPr id="9" name="TextBox 11"/>
          <p:cNvSpPr txBox="1"/>
          <p:nvPr/>
        </p:nvSpPr>
        <p:spPr>
          <a:xfrm>
            <a:off x="1667618" y="452409"/>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smtClean="0">
                <a:solidFill>
                  <a:schemeClr val="tx1">
                    <a:lumMod val="75000"/>
                    <a:lumOff val="25000"/>
                  </a:schemeClr>
                </a:solidFill>
              </a:rPr>
              <a:t>市级考核要点</a:t>
            </a:r>
            <a:endParaRPr lang="en-US" sz="3200" b="1" dirty="0">
              <a:solidFill>
                <a:schemeClr val="tx1">
                  <a:lumMod val="75000"/>
                  <a:lumOff val="25000"/>
                </a:schemeClr>
              </a:solidFill>
            </a:endParaRPr>
          </a:p>
        </p:txBody>
      </p:sp>
    </p:spTree>
    <p:extLst>
      <p:ext uri="{BB962C8B-B14F-4D97-AF65-F5344CB8AC3E}">
        <p14:creationId xmlns:p14="http://schemas.microsoft.com/office/powerpoint/2010/main" val="745213889"/>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ISLIDE.DIAGRAM" val="635ab4be-35ef-4a01-9cd9-5eec164ec375"/>
</p:tagLst>
</file>

<file path=ppt/tags/tag3.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_rels/theme4.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第一PPT，www.1ppt.com">
  <a:themeElements>
    <a:clrScheme name="自定义 197">
      <a:dk1>
        <a:sysClr val="windowText" lastClr="000000"/>
      </a:dk1>
      <a:lt1>
        <a:sysClr val="window" lastClr="FFFFFF"/>
      </a:lt1>
      <a:dk2>
        <a:srgbClr val="44546A"/>
      </a:dk2>
      <a:lt2>
        <a:srgbClr val="E7E6E6"/>
      </a:lt2>
      <a:accent1>
        <a:srgbClr val="FF9900"/>
      </a:accent1>
      <a:accent2>
        <a:srgbClr val="22374C"/>
      </a:accent2>
      <a:accent3>
        <a:srgbClr val="FF9900"/>
      </a:accent3>
      <a:accent4>
        <a:srgbClr val="22374C"/>
      </a:accent4>
      <a:accent5>
        <a:srgbClr val="FF9900"/>
      </a:accent5>
      <a:accent6>
        <a:srgbClr val="22374C"/>
      </a:accent6>
      <a:hlink>
        <a:srgbClr val="22374C"/>
      </a:hlink>
      <a:folHlink>
        <a:srgbClr val="22374C"/>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White">
  <a:themeElements>
    <a:clrScheme name="Project_base">
      <a:dk1>
        <a:srgbClr val="FFFFFF"/>
      </a:dk1>
      <a:lt1>
        <a:srgbClr val="0D3E93"/>
      </a:lt1>
      <a:dk2>
        <a:srgbClr val="313644"/>
      </a:dk2>
      <a:lt2>
        <a:srgbClr val="DCDEE0"/>
      </a:lt2>
      <a:accent1>
        <a:srgbClr val="0D3F93"/>
      </a:accent1>
      <a:accent2>
        <a:srgbClr val="0D3F93"/>
      </a:accent2>
      <a:accent3>
        <a:srgbClr val="0D3F93"/>
      </a:accent3>
      <a:accent4>
        <a:srgbClr val="0D3F93"/>
      </a:accent4>
      <a:accent5>
        <a:srgbClr val="0D3F93"/>
      </a:accent5>
      <a:accent6>
        <a:srgbClr val="0D3F93"/>
      </a:accent6>
      <a:hlink>
        <a:srgbClr val="0D3F93"/>
      </a:hlink>
      <a:folHlink>
        <a:srgbClr val="0D3F93"/>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Pr>
      <a:bodyPr rot="0" spcFirstLastPara="1" vertOverflow="overflow" horzOverflow="overflow" vert="horz" wrap="square" lIns="71437" tIns="71437" rIns="71437" bIns="71437" numCol="1" spcCol="38100" rtlCol="0" anchor="ctr">
        <a:spAutoFit/>
      </a:bodyPr>
      <a:lstStyle>
        <a:defPPr marL="0" marR="0" indent="0" algn="ctr" defTabSz="82169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71437" tIns="71437" rIns="71437" bIns="71437" numCol="1" spcCol="38100" rtlCol="0" anchor="ctr">
        <a:spAutoFit/>
      </a:bodyPr>
      <a:lstStyle>
        <a:defPPr marL="0" marR="0" indent="0" algn="l" defTabSz="821690" rtl="0" fontAlgn="auto" latinLnBrk="0" hangingPunct="0">
          <a:lnSpc>
            <a:spcPct val="100000"/>
          </a:lnSpc>
          <a:spcBef>
            <a:spcPts val="0"/>
          </a:spcBef>
          <a:spcAft>
            <a:spcPts val="0"/>
          </a:spcAft>
          <a:buClrTx/>
          <a:buSzTx/>
          <a:buFontTx/>
          <a:buNone/>
          <a:defRPr kumimoji="0" sz="2700" b="0" i="0" u="none" strike="noStrike" cap="all" spc="0" normalizeH="0" baseline="0">
            <a:ln>
              <a:noFill/>
            </a:ln>
            <a:solidFill>
              <a:srgbClr val="0D3E93"/>
            </a:solidFill>
            <a:effectLst/>
            <a:uFillTx/>
            <a:latin typeface="Helvetica"/>
            <a:ea typeface="Helvetica"/>
            <a:cs typeface="Helvetica"/>
            <a:sym typeface="Helvetica"/>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3_White">
  <a:themeElements>
    <a:clrScheme name="Project_base">
      <a:dk1>
        <a:srgbClr val="FFFFFF"/>
      </a:dk1>
      <a:lt1>
        <a:srgbClr val="0D3E93"/>
      </a:lt1>
      <a:dk2>
        <a:srgbClr val="313644"/>
      </a:dk2>
      <a:lt2>
        <a:srgbClr val="DCDEE0"/>
      </a:lt2>
      <a:accent1>
        <a:srgbClr val="0D3F93"/>
      </a:accent1>
      <a:accent2>
        <a:srgbClr val="0D3F93"/>
      </a:accent2>
      <a:accent3>
        <a:srgbClr val="0D3F93"/>
      </a:accent3>
      <a:accent4>
        <a:srgbClr val="0D3F93"/>
      </a:accent4>
      <a:accent5>
        <a:srgbClr val="0D3F93"/>
      </a:accent5>
      <a:accent6>
        <a:srgbClr val="0D3F93"/>
      </a:accent6>
      <a:hlink>
        <a:srgbClr val="0D3F93"/>
      </a:hlink>
      <a:folHlink>
        <a:srgbClr val="0D3F93"/>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Pr>
      <a:bodyPr rot="0" spcFirstLastPara="1" vertOverflow="overflow" horzOverflow="overflow" vert="horz" wrap="square" lIns="71437" tIns="71437" rIns="71437" bIns="71437" numCol="1" spcCol="38100" rtlCol="0" anchor="ctr">
        <a:spAutoFit/>
      </a:bodyPr>
      <a:lstStyle>
        <a:defPPr marL="0" marR="0" indent="0" algn="ctr" defTabSz="82169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71437" tIns="71437" rIns="71437" bIns="71437" numCol="1" spcCol="38100" rtlCol="0" anchor="ctr">
        <a:spAutoFit/>
      </a:bodyPr>
      <a:lstStyle>
        <a:defPPr marL="0" marR="0" indent="0" algn="l" defTabSz="821690" rtl="0" fontAlgn="auto" latinLnBrk="0" hangingPunct="0">
          <a:lnSpc>
            <a:spcPct val="100000"/>
          </a:lnSpc>
          <a:spcBef>
            <a:spcPts val="0"/>
          </a:spcBef>
          <a:spcAft>
            <a:spcPts val="0"/>
          </a:spcAft>
          <a:buClrTx/>
          <a:buSzTx/>
          <a:buFontTx/>
          <a:buNone/>
          <a:defRPr kumimoji="0" sz="2700" b="0" i="0" u="none" strike="noStrike" cap="all" spc="0" normalizeH="0" baseline="0">
            <a:ln>
              <a:noFill/>
            </a:ln>
            <a:solidFill>
              <a:srgbClr val="0D3E93"/>
            </a:solidFill>
            <a:effectLst/>
            <a:uFillTx/>
            <a:latin typeface="Helvetica"/>
            <a:ea typeface="Helvetica"/>
            <a:cs typeface="Helvetica"/>
            <a:sym typeface="Helvetica"/>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2138</TotalTime>
  <Words>1095</Words>
  <Application>Microsoft Macintosh PowerPoint</Application>
  <PresentationFormat>自定义</PresentationFormat>
  <Paragraphs>263</Paragraphs>
  <Slides>19</Slides>
  <Notes>10</Notes>
  <HiddenSlides>0</HiddenSlides>
  <MMClips>0</MMClips>
  <ScaleCrop>false</ScaleCrop>
  <HeadingPairs>
    <vt:vector size="4" baseType="variant">
      <vt:variant>
        <vt:lpstr>主题</vt:lpstr>
      </vt:variant>
      <vt:variant>
        <vt:i4>4</vt:i4>
      </vt:variant>
      <vt:variant>
        <vt:lpstr>幻灯片标题</vt:lpstr>
      </vt:variant>
      <vt:variant>
        <vt:i4>19</vt:i4>
      </vt:variant>
    </vt:vector>
  </HeadingPairs>
  <TitlesOfParts>
    <vt:vector size="23" baseType="lpstr">
      <vt:lpstr>第一PPT，www.1ppt.com</vt:lpstr>
      <vt:lpstr>White</vt:lpstr>
      <vt:lpstr>2_第一PPT，www.1ppt.com</vt:lpstr>
      <vt:lpstr>3_White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dc:title>
  <dc:creator>第一PPT</dc:creator>
  <cp:keywords>www.1ppt.com</cp:keywords>
  <dc:description>www.1ppt.com</dc:description>
  <cp:lastModifiedBy>zhao yuan</cp:lastModifiedBy>
  <cp:revision>134</cp:revision>
  <dcterms:created xsi:type="dcterms:W3CDTF">2017-09-25T13:59:21Z</dcterms:created>
  <dcterms:modified xsi:type="dcterms:W3CDTF">2021-08-03T16:55:55Z</dcterms:modified>
</cp:coreProperties>
</file>