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</p:sldMasterIdLst>
  <p:notesMasterIdLst>
    <p:notesMasterId r:id="rId23"/>
  </p:notesMasterIdLst>
  <p:sldIdLst>
    <p:sldId id="257" r:id="rId8"/>
    <p:sldId id="1706" r:id="rId9"/>
    <p:sldId id="10109" r:id="rId10"/>
    <p:sldId id="10108" r:id="rId11"/>
    <p:sldId id="10107" r:id="rId12"/>
    <p:sldId id="10106" r:id="rId13"/>
    <p:sldId id="9397" r:id="rId14"/>
    <p:sldId id="10110" r:id="rId15"/>
    <p:sldId id="10111" r:id="rId16"/>
    <p:sldId id="10112" r:id="rId17"/>
    <p:sldId id="10113" r:id="rId18"/>
    <p:sldId id="10114" r:id="rId19"/>
    <p:sldId id="10115" r:id="rId20"/>
    <p:sldId id="4483" r:id="rId21"/>
    <p:sldId id="512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094"/>
        <p:guide pos="2903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7171" name="日期占位符 2"/>
          <p:cNvSpPr>
            <a:spLocks noGrp="1"/>
          </p:cNvSpPr>
          <p:nvPr>
            <p:ph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fld id="{BB962C8B-B14F-4D97-AF65-F5344CB8AC3E}" type="datetime1">
              <a:rPr lang="zh-CN" altLang="en-US" sz="1200" dirty="0"/>
            </a:fld>
            <a:endParaRPr lang="zh-CN" altLang="en-US" sz="1200" dirty="0"/>
          </a:p>
        </p:txBody>
      </p:sp>
      <p:sp>
        <p:nvSpPr>
          <p:cNvPr id="7172" name="幻灯片图像占位符 3"/>
          <p:cNvSpPr>
            <a:spLocks noGrp="1" noRo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3" name="备注占位符 4"/>
          <p:cNvSpPr>
            <a:spLocks noGrp="1" noRot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174" name="页脚占位符 5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7175" name="灯片编号占位符 6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4403" y="530225"/>
            <a:ext cx="1860947" cy="57467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1563" y="530225"/>
            <a:ext cx="5474959" cy="57467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71563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7894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4403" y="530225"/>
            <a:ext cx="1860947" cy="57467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1563" y="530225"/>
            <a:ext cx="5474959" cy="57467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71563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7894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4403" y="530225"/>
            <a:ext cx="1860947" cy="57467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1563" y="530225"/>
            <a:ext cx="5474959" cy="57467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71563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7894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71563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7894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4403" y="530225"/>
            <a:ext cx="1860947" cy="57467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1563" y="530225"/>
            <a:ext cx="5474959" cy="57467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71563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7894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4403" y="530225"/>
            <a:ext cx="1860947" cy="57467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1563" y="530225"/>
            <a:ext cx="5474959" cy="57467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71563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67894" y="1587500"/>
            <a:ext cx="3647456" cy="46894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54403" y="530225"/>
            <a:ext cx="1860947" cy="57467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71563" y="530225"/>
            <a:ext cx="5474959" cy="57467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3" Type="http://schemas.openxmlformats.org/officeDocument/2006/relationships/theme" Target="../theme/theme6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1071563" y="530225"/>
            <a:ext cx="7443787" cy="812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1071563" y="1587500"/>
            <a:ext cx="7443787" cy="4689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/>
          </p:nvPr>
        </p:nvSpPr>
        <p:spPr>
          <a:xfrm>
            <a:off x="6286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/>
          </p:nvPr>
        </p:nvSpPr>
        <p:spPr>
          <a:xfrm>
            <a:off x="3028950" y="641350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/>
          </p:nvPr>
        </p:nvSpPr>
        <p:spPr>
          <a:xfrm>
            <a:off x="64579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rgbClr val="134844"/>
          </a:solidFill>
          <a:latin typeface="+mj-lt"/>
          <a:ea typeface="+mj-ea"/>
          <a:cs typeface="+mj-cs"/>
        </a:defRPr>
      </a:lvl1pPr>
    </p:titleStyle>
    <p:bodyStyle>
      <a:lvl1pPr marL="171450" lvl="0" indent="-171450" algn="just" defTabSz="685800" eaLnBrk="1" fontAlgn="base" latinLnBrk="0" hangingPunct="1">
        <a:lnSpc>
          <a:spcPct val="13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1071563" y="530225"/>
            <a:ext cx="7443787" cy="812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文本占位符 2"/>
          <p:cNvSpPr>
            <a:spLocks noGrp="1"/>
          </p:cNvSpPr>
          <p:nvPr>
            <p:ph type="body"/>
          </p:nvPr>
        </p:nvSpPr>
        <p:spPr>
          <a:xfrm>
            <a:off x="1071563" y="1587500"/>
            <a:ext cx="7443787" cy="4689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日期占位符 2"/>
          <p:cNvSpPr>
            <a:spLocks noGrp="1"/>
          </p:cNvSpPr>
          <p:nvPr>
            <p:ph type="dt" sz="half"/>
          </p:nvPr>
        </p:nvSpPr>
        <p:spPr>
          <a:xfrm>
            <a:off x="6286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3" name="页脚占位符 3"/>
          <p:cNvSpPr>
            <a:spLocks noGrp="1"/>
          </p:cNvSpPr>
          <p:nvPr>
            <p:ph type="ftr" sz="quarter"/>
          </p:nvPr>
        </p:nvSpPr>
        <p:spPr>
          <a:xfrm>
            <a:off x="3028950" y="641350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054" name="灯片编号占位符 4"/>
          <p:cNvSpPr>
            <a:spLocks noGrp="1"/>
          </p:cNvSpPr>
          <p:nvPr>
            <p:ph type="sldNum" sz="quarter"/>
          </p:nvPr>
        </p:nvSpPr>
        <p:spPr>
          <a:xfrm>
            <a:off x="64579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rgbClr val="134844"/>
          </a:solidFill>
          <a:latin typeface="+mj-lt"/>
          <a:ea typeface="+mj-ea"/>
          <a:cs typeface="+mj-cs"/>
        </a:defRPr>
      </a:lvl1pPr>
    </p:titleStyle>
    <p:bodyStyle>
      <a:lvl1pPr marL="171450" lvl="0" indent="-171450" algn="just" defTabSz="685800" eaLnBrk="1" fontAlgn="base" latinLnBrk="0" hangingPunct="1">
        <a:lnSpc>
          <a:spcPct val="13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1071563" y="530225"/>
            <a:ext cx="7443787" cy="812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1071563" y="1587500"/>
            <a:ext cx="7443787" cy="4689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3"/>
          <p:cNvSpPr>
            <a:spLocks noGrp="1"/>
          </p:cNvSpPr>
          <p:nvPr>
            <p:ph type="dt" sz="half"/>
          </p:nvPr>
        </p:nvSpPr>
        <p:spPr>
          <a:xfrm>
            <a:off x="6286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7" name="页脚占位符 4"/>
          <p:cNvSpPr>
            <a:spLocks noGrp="1"/>
          </p:cNvSpPr>
          <p:nvPr>
            <p:ph type="ftr" sz="quarter"/>
          </p:nvPr>
        </p:nvSpPr>
        <p:spPr>
          <a:xfrm>
            <a:off x="3028950" y="641350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8" name="灯片编号占位符 5"/>
          <p:cNvSpPr>
            <a:spLocks noGrp="1"/>
          </p:cNvSpPr>
          <p:nvPr>
            <p:ph type="sldNum" sz="quarter"/>
          </p:nvPr>
        </p:nvSpPr>
        <p:spPr>
          <a:xfrm>
            <a:off x="64579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rgbClr val="134844"/>
          </a:solidFill>
          <a:latin typeface="+mj-lt"/>
          <a:ea typeface="+mj-ea"/>
          <a:cs typeface="+mj-cs"/>
        </a:defRPr>
      </a:lvl1pPr>
    </p:titleStyle>
    <p:bodyStyle>
      <a:lvl1pPr marL="171450" lvl="0" indent="-171450" algn="just" defTabSz="685800" eaLnBrk="1" fontAlgn="base" latinLnBrk="0" hangingPunct="1">
        <a:lnSpc>
          <a:spcPct val="13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1071563" y="530225"/>
            <a:ext cx="7443787" cy="812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1071563" y="1587500"/>
            <a:ext cx="7443787" cy="4689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0" name="日期占位符 3"/>
          <p:cNvSpPr>
            <a:spLocks noGrp="1"/>
          </p:cNvSpPr>
          <p:nvPr>
            <p:ph type="dt" sz="half"/>
          </p:nvPr>
        </p:nvSpPr>
        <p:spPr>
          <a:xfrm>
            <a:off x="6286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1" name="页脚占位符 4"/>
          <p:cNvSpPr>
            <a:spLocks noGrp="1"/>
          </p:cNvSpPr>
          <p:nvPr>
            <p:ph type="ftr" sz="quarter"/>
          </p:nvPr>
        </p:nvSpPr>
        <p:spPr>
          <a:xfrm>
            <a:off x="3028950" y="641350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2" name="灯片编号占位符 5"/>
          <p:cNvSpPr>
            <a:spLocks noGrp="1"/>
          </p:cNvSpPr>
          <p:nvPr>
            <p:ph type="sldNum" sz="quarter"/>
          </p:nvPr>
        </p:nvSpPr>
        <p:spPr>
          <a:xfrm>
            <a:off x="64579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rgbClr val="134844"/>
          </a:solidFill>
          <a:latin typeface="+mj-lt"/>
          <a:ea typeface="+mj-ea"/>
          <a:cs typeface="+mj-cs"/>
        </a:defRPr>
      </a:lvl1pPr>
    </p:titleStyle>
    <p:bodyStyle>
      <a:lvl1pPr marL="171450" lvl="0" indent="-171450" algn="just" defTabSz="685800" eaLnBrk="1" fontAlgn="base" latinLnBrk="0" hangingPunct="1">
        <a:lnSpc>
          <a:spcPct val="13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1071563" y="530225"/>
            <a:ext cx="7443787" cy="812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1071563" y="1587500"/>
            <a:ext cx="7443787" cy="4689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4" name="日期占位符 3"/>
          <p:cNvSpPr>
            <a:spLocks noGrp="1"/>
          </p:cNvSpPr>
          <p:nvPr>
            <p:ph type="dt" sz="half"/>
          </p:nvPr>
        </p:nvSpPr>
        <p:spPr>
          <a:xfrm>
            <a:off x="6286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5" name="页脚占位符 4"/>
          <p:cNvSpPr>
            <a:spLocks noGrp="1"/>
          </p:cNvSpPr>
          <p:nvPr>
            <p:ph type="ftr" sz="quarter"/>
          </p:nvPr>
        </p:nvSpPr>
        <p:spPr>
          <a:xfrm>
            <a:off x="3028950" y="641350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6" name="灯片编号占位符 5"/>
          <p:cNvSpPr>
            <a:spLocks noGrp="1"/>
          </p:cNvSpPr>
          <p:nvPr>
            <p:ph type="sldNum" sz="quarter"/>
          </p:nvPr>
        </p:nvSpPr>
        <p:spPr>
          <a:xfrm>
            <a:off x="64579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rgbClr val="134844"/>
          </a:solidFill>
          <a:latin typeface="+mj-lt"/>
          <a:ea typeface="+mj-ea"/>
          <a:cs typeface="+mj-cs"/>
        </a:defRPr>
      </a:lvl1pPr>
    </p:titleStyle>
    <p:bodyStyle>
      <a:lvl1pPr marL="171450" lvl="0" indent="-171450" algn="just" defTabSz="685800" eaLnBrk="1" fontAlgn="base" latinLnBrk="0" hangingPunct="1">
        <a:lnSpc>
          <a:spcPct val="13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占位符 1"/>
          <p:cNvSpPr>
            <a:spLocks noGrp="1"/>
          </p:cNvSpPr>
          <p:nvPr>
            <p:ph type="title"/>
          </p:nvPr>
        </p:nvSpPr>
        <p:spPr>
          <a:xfrm>
            <a:off x="1071563" y="530225"/>
            <a:ext cx="7443787" cy="812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147" name="文本占位符 2"/>
          <p:cNvSpPr>
            <a:spLocks noGrp="1"/>
          </p:cNvSpPr>
          <p:nvPr>
            <p:ph type="body"/>
          </p:nvPr>
        </p:nvSpPr>
        <p:spPr>
          <a:xfrm>
            <a:off x="1071563" y="1587500"/>
            <a:ext cx="7443787" cy="4689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148" name="日期占位符 3"/>
          <p:cNvSpPr>
            <a:spLocks noGrp="1"/>
          </p:cNvSpPr>
          <p:nvPr>
            <p:ph type="dt" sz="half"/>
          </p:nvPr>
        </p:nvSpPr>
        <p:spPr>
          <a:xfrm>
            <a:off x="6286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/>
            </a:lvl1pPr>
          </a:lstStyle>
          <a:p>
            <a:pPr lvl="0"/>
            <a:fld id="{BB962C8B-B14F-4D97-AF65-F5344CB8AC3E}" type="datetime1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9" name="页脚占位符 4"/>
          <p:cNvSpPr>
            <a:spLocks noGrp="1"/>
          </p:cNvSpPr>
          <p:nvPr>
            <p:ph type="ftr" sz="quarter"/>
          </p:nvPr>
        </p:nvSpPr>
        <p:spPr>
          <a:xfrm>
            <a:off x="3028950" y="6413500"/>
            <a:ext cx="30861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0" name="灯片编号占位符 5"/>
          <p:cNvSpPr>
            <a:spLocks noGrp="1"/>
          </p:cNvSpPr>
          <p:nvPr>
            <p:ph type="sldNum" sz="quarter"/>
          </p:nvPr>
        </p:nvSpPr>
        <p:spPr>
          <a:xfrm>
            <a:off x="6457950" y="6413500"/>
            <a:ext cx="20574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marL="0" lvl="0" indent="0" algn="l" defTabSz="6858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3200" b="1" i="0" u="none" kern="1200" baseline="0">
          <a:solidFill>
            <a:srgbClr val="134844"/>
          </a:solidFill>
          <a:latin typeface="+mj-lt"/>
          <a:ea typeface="+mj-ea"/>
          <a:cs typeface="+mj-cs"/>
        </a:defRPr>
      </a:lvl1pPr>
    </p:titleStyle>
    <p:bodyStyle>
      <a:lvl1pPr marL="171450" lvl="0" indent="-171450" algn="just" defTabSz="685800" eaLnBrk="1" fontAlgn="base" latinLnBrk="0" hangingPunct="1">
        <a:lnSpc>
          <a:spcPct val="13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14350" lvl="1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just" defTabSz="685800" eaLnBrk="1" fontAlgn="base" latinLnBrk="0" hangingPunct="1">
        <a:lnSpc>
          <a:spcPct val="13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标题 1"/>
          <p:cNvSpPr>
            <a:spLocks noGrp="1"/>
          </p:cNvSpPr>
          <p:nvPr>
            <p:ph type="title" idx="4294967295"/>
          </p:nvPr>
        </p:nvSpPr>
        <p:spPr>
          <a:xfrm>
            <a:off x="1476375" y="44450"/>
            <a:ext cx="7705725" cy="4105275"/>
          </a:xfrm>
          <a:ln/>
          <a:effectLst>
            <a:outerShdw dist="38100" dir="2699999" algn="ctr" rotWithShape="0">
              <a:schemeClr val="bg1">
                <a:alpha val="25000"/>
              </a:schemeClr>
            </a:outerShdw>
          </a:effectLst>
        </p:spPr>
        <p:txBody>
          <a:bodyPr anchor="b"/>
          <a:p>
            <a:pPr algn="ctr" defTabSz="914400">
              <a:lnSpc>
                <a:spcPct val="150000"/>
              </a:lnSpc>
            </a:pPr>
            <a:r>
              <a:rPr lang="zh-CN" altLang="en-US" sz="5400" i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新编法律基础</a:t>
            </a:r>
            <a:br>
              <a:rPr lang="zh-CN" altLang="en-US" sz="4800" i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</a:br>
            <a:r>
              <a:rPr lang="zh-CN" altLang="en-US" i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主讲：邹克成</a:t>
            </a:r>
            <a:br>
              <a:rPr lang="zh-CN" altLang="en-US" sz="2400" i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</a:br>
            <a:r>
              <a:rPr lang="zh-CN" altLang="en-US" sz="6000" i="1" dirty="0">
                <a:solidFill>
                  <a:schemeClr val="tx1"/>
                </a:solidFill>
                <a:effectLst>
                  <a:outerShdw blurRad="38100" dist="38100" dir="2700000">
                    <a:srgbClr val="FFFFFF"/>
                  </a:outerShdw>
                </a:effectLst>
              </a:rPr>
              <a:t>2021.4.</a:t>
            </a:r>
            <a:endParaRPr lang="en-US" altLang="zh-CN" sz="6000" i="1" dirty="0"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9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5"/>
      <p:bldP spid="8194" grpId="6"/>
      <p:bldP spid="8194" grpId="7"/>
      <p:bldP spid="8194" grpId="8"/>
      <p:bldP spid="8194" grpId="9"/>
      <p:bldP spid="8194" grpId="10"/>
      <p:bldP spid="8194" grpId="11"/>
      <p:bldP spid="8194" grpId="13"/>
      <p:bldP spid="8194" grpId="14"/>
      <p:bldP spid="8194" grpId="15"/>
      <p:bldP spid="8194" grpId="16"/>
      <p:bldP spid="8194" grpId="17"/>
      <p:bldP spid="8194" grpId="18"/>
      <p:bldP spid="8194" grpId="19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副标题 135170"/>
          <p:cNvSpPr>
            <a:spLocks noGrp="1"/>
          </p:cNvSpPr>
          <p:nvPr>
            <p:ph idx="4294967295"/>
          </p:nvPr>
        </p:nvSpPr>
        <p:spPr>
          <a:xfrm>
            <a:off x="180975" y="188913"/>
            <a:ext cx="8782050" cy="6729412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600" dirty="0"/>
              <a:t>                   </a:t>
            </a:r>
            <a:r>
              <a:rPr lang="zh-CN" altLang="en-US" sz="2000" dirty="0"/>
              <a:t> </a:t>
            </a:r>
            <a:r>
              <a:rPr lang="zh-CN" altLang="en-US" sz="3200" dirty="0"/>
              <a:t>   </a:t>
            </a:r>
            <a:r>
              <a:rPr lang="zh-CN" altLang="en-US" sz="3200" b="1" dirty="0"/>
              <a:t>第五章 合同法---交易的“通行证”</a:t>
            </a:r>
            <a:endParaRPr lang="zh-CN" altLang="en-US" sz="3200" b="1" dirty="0"/>
          </a:p>
          <a:p>
            <a:pPr marL="0" indent="0" algn="l" defTabSz="914400"/>
            <a:r>
              <a:rPr lang="zh-CN" altLang="en-US" sz="2000" b="1" dirty="0"/>
              <a:t>                                 第一节   合同法概述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       概念及基本原则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第二节    合同的订立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       概述、要约与承诺、合同的成立、过失责任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第三节    合同的效力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       概述、无效合同、可撤销合同、效力待定合同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第四节     合同的履行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       概念、原则、内容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第五节    合同的变更、转让和终止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第六节     合同保全与担保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第七节      违约责任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2000" b="1" dirty="0"/>
              <a:t>                                 第八节     几类主要的合同  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100" dirty="0"/>
              <a:t>                  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42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0">
                                            <p:txEl>
                                              <p:charRg st="42" end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>
                                            <p:txEl>
                                              <p:charRg st="42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>
                                            <p:txEl>
                                              <p:charRg st="42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87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0">
                                            <p:txEl>
                                              <p:charRg st="87" end="1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0">
                                            <p:txEl>
                                              <p:charRg st="87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>
                                            <p:txEl>
                                              <p:charRg st="87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35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410">
                                            <p:txEl>
                                              <p:charRg st="135" end="1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0">
                                            <p:txEl>
                                              <p:charRg st="135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0">
                                            <p:txEl>
                                              <p:charRg st="135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181" end="2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410">
                                            <p:txEl>
                                              <p:charRg st="181" end="2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10">
                                            <p:txEl>
                                              <p:charRg st="181" end="2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410">
                                            <p:txEl>
                                              <p:charRg st="181" end="2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241" end="2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410">
                                            <p:txEl>
                                              <p:charRg st="241" end="2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0">
                                            <p:txEl>
                                              <p:charRg st="241" end="28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10">
                                            <p:txEl>
                                              <p:charRg st="241" end="28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287" end="3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410">
                                            <p:txEl>
                                              <p:charRg st="287" end="3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10">
                                            <p:txEl>
                                              <p:charRg st="287" end="3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10">
                                            <p:txEl>
                                              <p:charRg st="287" end="3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348" end="3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410">
                                            <p:txEl>
                                              <p:charRg st="348" end="3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10">
                                            <p:txEl>
                                              <p:charRg st="348" end="3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410">
                                            <p:txEl>
                                              <p:charRg st="348" end="3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395" end="4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410">
                                            <p:txEl>
                                              <p:charRg st="395" end="4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410">
                                            <p:txEl>
                                              <p:charRg st="395" end="4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410">
                                            <p:txEl>
                                              <p:charRg st="395" end="4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444" end="4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410">
                                            <p:txEl>
                                              <p:charRg st="444" end="4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410">
                                            <p:txEl>
                                              <p:charRg st="444" end="4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10">
                                            <p:txEl>
                                              <p:charRg st="444" end="4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496" end="5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410">
                                            <p:txEl>
                                              <p:charRg st="496" end="5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410">
                                            <p:txEl>
                                              <p:charRg st="496" end="5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410">
                                            <p:txEl>
                                              <p:charRg st="496" end="5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545" end="5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410">
                                            <p:txEl>
                                              <p:charRg st="545" end="5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410">
                                            <p:txEl>
                                              <p:charRg st="545" end="59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410">
                                            <p:txEl>
                                              <p:charRg st="545" end="59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592" end="6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410">
                                            <p:txEl>
                                              <p:charRg st="592" end="6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410">
                                            <p:txEl>
                                              <p:charRg st="592" end="6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410">
                                            <p:txEl>
                                              <p:charRg st="592" end="6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charRg st="643" end="6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410">
                                            <p:txEl>
                                              <p:charRg st="643" end="6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410">
                                            <p:txEl>
                                              <p:charRg st="643" end="6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410">
                                            <p:txEl>
                                              <p:charRg st="643" end="6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17410" grpId="1" build="p"/>
      <p:bldP spid="17410" grpId="2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副标题 135170"/>
          <p:cNvSpPr>
            <a:spLocks noGrp="1"/>
          </p:cNvSpPr>
          <p:nvPr>
            <p:ph idx="4294967295"/>
          </p:nvPr>
        </p:nvSpPr>
        <p:spPr>
          <a:xfrm>
            <a:off x="180975" y="404813"/>
            <a:ext cx="8782050" cy="7164387"/>
          </a:xfrm>
          <a:ln/>
        </p:spPr>
        <p:txBody>
          <a:bodyPr wrap="square" anchor="t">
            <a:spAutoFit/>
          </a:bodyPr>
          <a:p>
            <a:pPr marL="0" indent="0" algn="l" defTabSz="914400">
              <a:buNone/>
            </a:pPr>
            <a:r>
              <a:rPr lang="zh-CN" altLang="en-US" sz="1400" dirty="0"/>
              <a:t>   </a:t>
            </a:r>
            <a:r>
              <a:rPr lang="zh-CN" altLang="en-US" sz="3600" dirty="0"/>
              <a:t> 第六章 婚姻家庭继承法：家亦有“道”</a:t>
            </a:r>
            <a:endParaRPr lang="zh-CN" altLang="en-US" sz="3600" dirty="0"/>
          </a:p>
          <a:p>
            <a:pPr marL="0" indent="0" algn="l" defTabSz="914400">
              <a:buNone/>
            </a:pPr>
            <a:r>
              <a:rPr lang="zh-CN" altLang="en-US" sz="2000" dirty="0"/>
              <a:t>                                 </a:t>
            </a:r>
            <a:r>
              <a:rPr lang="zh-CN" altLang="en-US" sz="2800" dirty="0"/>
              <a:t>   第一节   婚姻关系</a:t>
            </a:r>
            <a:endParaRPr lang="zh-CN" altLang="en-US" sz="2800" dirty="0"/>
          </a:p>
          <a:p>
            <a:pPr marL="0" indent="0" algn="l" defTabSz="914400">
              <a:buNone/>
            </a:pPr>
            <a:r>
              <a:rPr lang="zh-CN" altLang="en-US" sz="2000" dirty="0"/>
              <a:t>       婚姻法的概念及基本原则、结婚制度、夫妻关系、离婚制度、无效婚姻和克撤销婚姻、救助措施与法律责任。</a:t>
            </a:r>
            <a:endParaRPr lang="zh-CN" altLang="en-US" sz="2000" dirty="0"/>
          </a:p>
          <a:p>
            <a:pPr marL="0" indent="0" algn="l" defTabSz="914400">
              <a:buNone/>
            </a:pPr>
            <a:r>
              <a:rPr lang="zh-CN" altLang="en-US" sz="2000" dirty="0"/>
              <a:t>                                    </a:t>
            </a:r>
            <a:r>
              <a:rPr lang="zh-CN" altLang="en-US" sz="2800" dirty="0"/>
              <a:t> 第二节     家庭关系</a:t>
            </a:r>
            <a:endParaRPr lang="zh-CN" altLang="en-US" sz="2800" dirty="0"/>
          </a:p>
          <a:p>
            <a:pPr marL="0" indent="0" algn="l" defTabSz="914400">
              <a:buNone/>
            </a:pPr>
            <a:r>
              <a:rPr lang="zh-CN" altLang="en-US" sz="2000" dirty="0"/>
              <a:t>      家庭的职能、亲属制度、父母子女关系、收养关系、祖孙关系与兄弟姐妹关系。</a:t>
            </a:r>
            <a:endParaRPr lang="zh-CN" altLang="en-US" sz="2000" dirty="0"/>
          </a:p>
          <a:p>
            <a:pPr marL="0" indent="0" algn="l" defTabSz="914400">
              <a:buNone/>
            </a:pPr>
            <a:r>
              <a:rPr lang="zh-CN" altLang="en-US" sz="2000" dirty="0"/>
              <a:t>                                   </a:t>
            </a:r>
            <a:r>
              <a:rPr lang="zh-CN" altLang="en-US" sz="2800" dirty="0"/>
              <a:t>  第三节     继承制度</a:t>
            </a:r>
            <a:endParaRPr lang="zh-CN" altLang="en-US" sz="2800" dirty="0"/>
          </a:p>
          <a:p>
            <a:pPr marL="0" indent="0" algn="l" defTabSz="914400">
              <a:buNone/>
            </a:pPr>
            <a:r>
              <a:rPr lang="zh-CN" altLang="en-US" sz="2000" dirty="0"/>
              <a:t>        继承法概述、法定继承、遗嘱继承、遗产的处理。</a:t>
            </a:r>
            <a:endParaRPr lang="zh-CN" altLang="en-US" sz="2000" dirty="0"/>
          </a:p>
          <a:p>
            <a:pPr marL="0" indent="0" algn="l" defTabSz="914400"/>
            <a:endParaRPr lang="zh-CN" altLang="en-US" sz="3600" dirty="0"/>
          </a:p>
          <a:p>
            <a:pPr marL="0" indent="0" algn="l" defTabSz="914400"/>
            <a:endParaRPr lang="zh-CN" altLang="en-US" sz="300" dirty="0"/>
          </a:p>
          <a:p>
            <a:pPr marL="0" indent="0" algn="l" defTabSz="914400"/>
            <a:endParaRPr lang="zh-CN" altLang="en-US" sz="400" dirty="0"/>
          </a:p>
          <a:p>
            <a:pPr marL="0" indent="0" algn="l" defTabSz="914400"/>
            <a:endParaRPr lang="zh-CN" altLang="en-US" sz="500" dirty="0"/>
          </a:p>
          <a:p>
            <a:pPr marL="0" indent="0" algn="l" defTabSz="914400"/>
            <a:endParaRPr lang="zh-CN" altLang="en-US" sz="600" dirty="0"/>
          </a:p>
          <a:p>
            <a:pPr marL="0" indent="0" algn="l" defTabSz="914400"/>
            <a:endParaRPr lang="zh-CN" altLang="en-US" sz="700" dirty="0"/>
          </a:p>
          <a:p>
            <a:pPr marL="0" indent="0" algn="l" defTabSz="914400"/>
            <a:endParaRPr lang="zh-CN" altLang="en-US" sz="800" dirty="0"/>
          </a:p>
          <a:p>
            <a:pPr marL="0" indent="0" algn="l" defTabSz="914400"/>
            <a:r>
              <a:rPr lang="zh-CN" altLang="en-US" sz="100" dirty="0"/>
              <a:t>                     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23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4">
                                            <p:txEl>
                                              <p:charRg st="23" end="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4">
                                            <p:txEl>
                                              <p:charRg st="23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4">
                                            <p:txEl>
                                              <p:charRg st="23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70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4">
                                            <p:txEl>
                                              <p:charRg st="70" end="1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>
                                            <p:txEl>
                                              <p:charRg st="70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4">
                                            <p:txEl>
                                              <p:charRg st="70" end="1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126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34">
                                            <p:txEl>
                                              <p:charRg st="126" end="1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4">
                                            <p:txEl>
                                              <p:charRg st="126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4">
                                            <p:txEl>
                                              <p:charRg st="126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176" end="2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434">
                                            <p:txEl>
                                              <p:charRg st="176" end="2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4">
                                            <p:txEl>
                                              <p:charRg st="176" end="2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34">
                                            <p:txEl>
                                              <p:charRg st="176" end="2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218" end="2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434">
                                            <p:txEl>
                                              <p:charRg st="218" end="2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34">
                                            <p:txEl>
                                              <p:charRg st="218" end="2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34">
                                            <p:txEl>
                                              <p:charRg st="218" end="2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268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434">
                                            <p:txEl>
                                              <p:charRg st="268" end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34">
                                            <p:txEl>
                                              <p:charRg st="268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34">
                                            <p:txEl>
                                              <p:charRg st="268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charRg st="306" end="3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434">
                                            <p:txEl>
                                              <p:charRg st="306" end="3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34">
                                            <p:txEl>
                                              <p:charRg st="306" end="3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34">
                                            <p:txEl>
                                              <p:charRg st="306" end="3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34" grpId="1" build="p"/>
      <p:bldP spid="18434" grpId="2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副标题 135170"/>
          <p:cNvSpPr>
            <a:spLocks noGrp="1"/>
          </p:cNvSpPr>
          <p:nvPr>
            <p:ph idx="4294967295"/>
          </p:nvPr>
        </p:nvSpPr>
        <p:spPr>
          <a:xfrm>
            <a:off x="180975" y="404813"/>
            <a:ext cx="8782050" cy="5854700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00" dirty="0"/>
              <a:t>      </a:t>
            </a:r>
            <a:endParaRPr lang="zh-CN" altLang="en-US" sz="100" dirty="0"/>
          </a:p>
          <a:p>
            <a:pPr marL="0" indent="0" algn="l" defTabSz="914400"/>
            <a:r>
              <a:rPr lang="zh-CN" altLang="en-US" sz="1200" dirty="0"/>
              <a:t> </a:t>
            </a:r>
            <a:r>
              <a:rPr lang="zh-CN" altLang="en-US" dirty="0"/>
              <a:t> </a:t>
            </a:r>
            <a:r>
              <a:rPr lang="zh-CN" altLang="en-US" sz="3200" b="1" dirty="0"/>
              <a:t>第七章 经济法基础----和谐社会的“交响乐”  </a:t>
            </a:r>
            <a:endParaRPr lang="zh-CN" altLang="en-US" sz="3200" b="1" dirty="0"/>
          </a:p>
          <a:p>
            <a:pPr marL="0" indent="0" algn="l" defTabSz="914400"/>
            <a:r>
              <a:rPr lang="zh-CN" altLang="en-US" dirty="0"/>
              <a:t>              </a:t>
            </a:r>
            <a:r>
              <a:rPr lang="zh-CN" altLang="en-US" sz="2800" b="1" dirty="0"/>
              <a:t>第一节   经济法律基础知识概述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            概念、调整对象和特征、基本原则、法律关系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</a:t>
            </a:r>
            <a:r>
              <a:rPr lang="zh-CN" altLang="en-US" sz="2800" dirty="0"/>
              <a:t>  第二节   消费者权益保护法律制度</a:t>
            </a:r>
            <a:endParaRPr lang="zh-CN" altLang="en-US" sz="2800" dirty="0"/>
          </a:p>
          <a:p>
            <a:pPr marL="0" indent="0" algn="l" defTabSz="914400"/>
            <a:r>
              <a:rPr lang="zh-CN" altLang="en-US" dirty="0"/>
              <a:t>                 概述、消费者权利、经营者义务、违反消费者权益保护法的法律责任。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</a:t>
            </a:r>
            <a:r>
              <a:rPr lang="zh-CN" altLang="en-US" sz="2800" b="1" dirty="0"/>
              <a:t>第三节   劳动法律制度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     概述、劳动合同、劳动争议、违反劳动法的法律责任</a:t>
            </a:r>
            <a:endParaRPr lang="zh-CN" altLang="en-US" dirty="0"/>
          </a:p>
          <a:p>
            <a:pPr marL="0" indent="0" algn="l" defTabSz="914400"/>
            <a:endParaRPr lang="zh-CN" altLang="en-US" sz="1200" dirty="0"/>
          </a:p>
          <a:p>
            <a:pPr marL="0" indent="0" algn="l" defTabSz="914400"/>
            <a:endParaRPr lang="zh-CN" altLang="en-US" sz="1200" dirty="0"/>
          </a:p>
          <a:p>
            <a:pPr marL="0" indent="0" algn="l" defTabSz="914400"/>
            <a:r>
              <a:rPr lang="zh-CN" altLang="en-US" sz="500" dirty="0"/>
              <a:t>          </a:t>
            </a:r>
            <a:r>
              <a:rPr lang="zh-CN" altLang="en-US" sz="600" dirty="0"/>
              <a:t>  </a:t>
            </a:r>
            <a:r>
              <a:rPr lang="zh-CN" altLang="en-US" sz="400" dirty="0"/>
              <a:t>                      </a:t>
            </a:r>
            <a:endParaRPr lang="zh-CN" altLang="en-US" sz="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7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8">
                                            <p:txEl>
                                              <p:charRg st="7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>
                                            <p:txEl>
                                              <p:charRg st="7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>
                                            <p:txEl>
                                              <p:charRg st="7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35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8">
                                            <p:txEl>
                                              <p:charRg st="35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58">
                                            <p:txEl>
                                              <p:charRg st="35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8">
                                            <p:txEl>
                                              <p:charRg st="35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66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8">
                                            <p:txEl>
                                              <p:charRg st="66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8">
                                            <p:txEl>
                                              <p:charRg st="66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58">
                                            <p:txEl>
                                              <p:charRg st="66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105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58">
                                            <p:txEl>
                                              <p:charRg st="105" end="1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58">
                                            <p:txEl>
                                              <p:charRg st="105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58">
                                            <p:txEl>
                                              <p:charRg st="105" end="1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137" end="1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458">
                                            <p:txEl>
                                              <p:charRg st="137" end="1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58">
                                            <p:txEl>
                                              <p:charRg st="137" end="1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458">
                                            <p:txEl>
                                              <p:charRg st="137" end="1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18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458">
                                            <p:txEl>
                                              <p:charRg st="186" end="2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58">
                                            <p:txEl>
                                              <p:charRg st="18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458">
                                            <p:txEl>
                                              <p:charRg st="186" end="2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213" end="2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458">
                                            <p:txEl>
                                              <p:charRg st="213" end="2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58">
                                            <p:txEl>
                                              <p:charRg st="213" end="2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58">
                                            <p:txEl>
                                              <p:charRg st="213" end="2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charRg st="250" end="2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458">
                                            <p:txEl>
                                              <p:charRg st="250" end="2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458">
                                            <p:txEl>
                                              <p:charRg st="250" end="28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458">
                                            <p:txEl>
                                              <p:charRg st="250" end="28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  <p:bldP spid="19458" grpId="1" build="p"/>
      <p:bldP spid="19458" grpId="2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副标题 135170"/>
          <p:cNvSpPr>
            <a:spLocks noGrp="1"/>
          </p:cNvSpPr>
          <p:nvPr>
            <p:ph idx="4294967295"/>
          </p:nvPr>
        </p:nvSpPr>
        <p:spPr>
          <a:xfrm>
            <a:off x="180975" y="404813"/>
            <a:ext cx="8782050" cy="7648575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3600" b="1" dirty="0"/>
              <a:t>     第八章 刑法----最是无情亦“有情”  </a:t>
            </a:r>
            <a:r>
              <a:rPr lang="zh-CN" altLang="en-US" sz="3600" dirty="0"/>
              <a:t>    </a:t>
            </a:r>
            <a:endParaRPr lang="zh-CN" altLang="en-US" sz="3600" dirty="0"/>
          </a:p>
          <a:p>
            <a:pPr marL="0" indent="0" algn="l" defTabSz="914400"/>
            <a:r>
              <a:rPr lang="zh-CN" altLang="en-US" dirty="0"/>
              <a:t>                   </a:t>
            </a:r>
            <a:r>
              <a:rPr lang="zh-CN" altLang="en-US" sz="2800" b="1" dirty="0"/>
              <a:t>    第一节   刑法概述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概念、目的任务、效力范围、体系、基本原则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</a:t>
            </a:r>
            <a:r>
              <a:rPr lang="zh-CN" altLang="en-US" sz="2800" b="1" dirty="0"/>
              <a:t> 第二节   犯罪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概述、犯罪构成、排除犯罪性的行为、故意犯罪的停止状态、共同犯罪。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</a:t>
            </a:r>
            <a:r>
              <a:rPr lang="zh-CN" altLang="en-US" sz="2800" b="1" dirty="0"/>
              <a:t>第三节    刑罚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概念和目的、体系和种类、刑罚裁量制度、刑罚消灭制度。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</a:t>
            </a:r>
            <a:r>
              <a:rPr lang="zh-CN" altLang="en-US" sz="2800" b="1" dirty="0"/>
              <a:t>第四节    刑法分则与常见犯罪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 概述、常见具体犯罪。</a:t>
            </a:r>
            <a:endParaRPr lang="zh-CN" altLang="en-US" dirty="0"/>
          </a:p>
          <a:p>
            <a:pPr marL="0" indent="0" algn="l" defTabSz="914400"/>
            <a:endParaRPr lang="zh-CN" altLang="en-US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r>
              <a:rPr lang="zh-CN" altLang="en-US" sz="100" dirty="0"/>
              <a:t>              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3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2">
                                            <p:txEl>
                                              <p:charRg st="31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2">
                                            <p:txEl>
                                              <p:charRg st="3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2">
                                            <p:txEl>
                                              <p:charRg st="31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2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2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2">
                                            <p:txEl>
                                              <p:charRg st="65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92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482">
                                            <p:txEl>
                                              <p:charRg st="92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2">
                                            <p:txEl>
                                              <p:charRg st="92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82">
                                            <p:txEl>
                                              <p:charRg st="92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125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482">
                                            <p:txEl>
                                              <p:charRg st="125" end="16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2">
                                            <p:txEl>
                                              <p:charRg st="125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2">
                                            <p:txEl>
                                              <p:charRg st="125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164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482">
                                            <p:txEl>
                                              <p:charRg st="164" end="1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2">
                                            <p:txEl>
                                              <p:charRg st="164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82">
                                            <p:txEl>
                                              <p:charRg st="164" end="1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198" end="2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82">
                                            <p:txEl>
                                              <p:charRg st="198" end="2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2">
                                            <p:txEl>
                                              <p:charRg st="198" end="2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2">
                                            <p:txEl>
                                              <p:charRg st="198" end="2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231" end="2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482">
                                            <p:txEl>
                                              <p:charRg st="231" end="2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82">
                                            <p:txEl>
                                              <p:charRg st="231" end="2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482">
                                            <p:txEl>
                                              <p:charRg st="231" end="2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272" end="2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482">
                                            <p:txEl>
                                              <p:charRg st="272" end="2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482">
                                            <p:txEl>
                                              <p:charRg st="272" end="2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482">
                                            <p:txEl>
                                              <p:charRg st="272" end="2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charRg st="298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482">
                                            <p:txEl>
                                              <p:charRg st="298" end="3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482">
                                            <p:txEl>
                                              <p:charRg st="298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482">
                                            <p:txEl>
                                              <p:charRg st="298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20482" grpId="1" build="p"/>
      <p:bldP spid="20482" grpId="2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副标题 135170"/>
          <p:cNvSpPr>
            <a:spLocks noGrp="1"/>
          </p:cNvSpPr>
          <p:nvPr>
            <p:ph idx="4294967295"/>
          </p:nvPr>
        </p:nvSpPr>
        <p:spPr>
          <a:xfrm>
            <a:off x="107950" y="44450"/>
            <a:ext cx="9001125" cy="8502650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00" dirty="0"/>
              <a:t>    </a:t>
            </a:r>
            <a:r>
              <a:rPr lang="zh-CN" altLang="en-US" sz="400" dirty="0"/>
              <a:t>                  </a:t>
            </a:r>
            <a:r>
              <a:rPr lang="zh-CN" altLang="en-US" sz="1600" dirty="0"/>
              <a:t>           </a:t>
            </a:r>
            <a:r>
              <a:rPr lang="zh-CN" altLang="en-US" sz="1600" b="1" dirty="0"/>
              <a:t>  </a:t>
            </a:r>
            <a:r>
              <a:rPr lang="zh-CN" altLang="en-US" sz="3200" b="1" dirty="0"/>
              <a:t>第九章 诉讼法：正义“路径”</a:t>
            </a:r>
            <a:endParaRPr lang="zh-CN" altLang="en-US" sz="3200" b="1" dirty="0"/>
          </a:p>
          <a:p>
            <a:pPr marL="0" indent="0" algn="l" defTabSz="914400"/>
            <a:r>
              <a:rPr lang="zh-CN" altLang="en-US" sz="1600" b="1" dirty="0"/>
              <a:t>                                </a:t>
            </a:r>
            <a:r>
              <a:rPr lang="zh-CN" altLang="en-US" sz="2000" b="1" dirty="0"/>
              <a:t>  第一节    概述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1600" b="1" dirty="0"/>
              <a:t>      诉讼与诉讼法、民诉法、刑诉法、行诉法</a:t>
            </a:r>
            <a:endParaRPr lang="zh-CN" altLang="en-US" sz="1600" b="1" dirty="0"/>
          </a:p>
          <a:p>
            <a:pPr marL="0" indent="0" algn="l" defTabSz="914400"/>
            <a:r>
              <a:rPr lang="zh-CN" altLang="en-US" sz="1600" b="1" dirty="0"/>
              <a:t>                                 </a:t>
            </a:r>
            <a:r>
              <a:rPr lang="zh-CN" altLang="en-US" sz="2000" dirty="0"/>
              <a:t> </a:t>
            </a:r>
            <a:r>
              <a:rPr lang="zh-CN" altLang="en-US" sz="2000" b="1" dirty="0"/>
              <a:t>第二节    诉讼中通用的基本原则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1600" b="1" dirty="0"/>
              <a:t>      司法机关依法独立行使职权原则、以事实为根据以法律为准绳原则</a:t>
            </a:r>
            <a:endParaRPr lang="zh-CN" altLang="en-US" sz="1600" b="1" dirty="0"/>
          </a:p>
          <a:p>
            <a:pPr marL="0" indent="0" algn="l" defTabSz="914400"/>
            <a:r>
              <a:rPr lang="zh-CN" altLang="en-US" sz="1600" b="1" dirty="0"/>
              <a:t>                                  </a:t>
            </a:r>
            <a:r>
              <a:rPr lang="zh-CN" altLang="en-US" sz="2000" b="1" dirty="0"/>
              <a:t>第三节     诉讼中通用的基本制度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1600" b="1" dirty="0"/>
              <a:t>      合议制度、公开审判制度、回避制度、两审终审制度。</a:t>
            </a:r>
            <a:endParaRPr lang="zh-CN" altLang="en-US" sz="1600" b="1" dirty="0"/>
          </a:p>
          <a:p>
            <a:pPr marL="0" indent="0" algn="l" defTabSz="914400"/>
            <a:r>
              <a:rPr lang="zh-CN" altLang="en-US" sz="1600" b="1" dirty="0"/>
              <a:t>                                  </a:t>
            </a:r>
            <a:r>
              <a:rPr lang="zh-CN" altLang="en-US" sz="2000" b="1" dirty="0"/>
              <a:t>第四节     证据制度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1600" b="1" dirty="0"/>
              <a:t>      证据概念和特征、证据种类、证明责任。</a:t>
            </a:r>
            <a:endParaRPr lang="zh-CN" altLang="en-US" sz="1600" b="1" dirty="0"/>
          </a:p>
          <a:p>
            <a:pPr marL="0" indent="0" algn="l" defTabSz="914400"/>
            <a:r>
              <a:rPr lang="zh-CN" altLang="en-US" sz="1600" b="1" dirty="0"/>
              <a:t>                                  </a:t>
            </a:r>
            <a:r>
              <a:rPr lang="zh-CN" altLang="en-US" sz="2000" b="1" dirty="0"/>
              <a:t>第五节     民事诉讼法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1600" b="1" dirty="0"/>
              <a:t>      概述、特有原则、审判管辖制度、民事诉讼代理制度、民事</a:t>
            </a:r>
            <a:r>
              <a:rPr lang="zh-CN" altLang="en-US" sz="1800" b="1" dirty="0"/>
              <a:t>诉讼程序。</a:t>
            </a:r>
            <a:endParaRPr lang="zh-CN" altLang="en-US" sz="1800" b="1" dirty="0"/>
          </a:p>
          <a:p>
            <a:pPr marL="0" indent="0" algn="l" defTabSz="914400"/>
            <a:r>
              <a:rPr lang="zh-CN" altLang="en-US" sz="1800" b="1" dirty="0"/>
              <a:t>                              </a:t>
            </a:r>
            <a:r>
              <a:rPr lang="zh-CN" altLang="en-US" sz="2000" b="1" dirty="0"/>
              <a:t>第六节   刑事诉讼法</a:t>
            </a:r>
            <a:endParaRPr lang="zh-CN" altLang="en-US" sz="2000" b="1" dirty="0"/>
          </a:p>
          <a:p>
            <a:pPr marL="0" indent="0" algn="l" defTabSz="914400"/>
            <a:r>
              <a:rPr lang="zh-CN" altLang="en-US" sz="1800" b="1" dirty="0"/>
              <a:t>     概述、特有原则、立案管辖与审判管辖、辩护制度、刑事诉讼程序</a:t>
            </a:r>
            <a:endParaRPr lang="zh-CN" altLang="en-US" sz="1600" b="1" dirty="0"/>
          </a:p>
          <a:p>
            <a:pPr marL="0" indent="0" algn="l" defTabSz="914400"/>
            <a:endParaRPr lang="zh-CN" altLang="en-US" b="1" dirty="0"/>
          </a:p>
          <a:p>
            <a:pPr marL="0" indent="0" algn="l" defTabSz="914400"/>
            <a:endParaRPr lang="zh-CN" altLang="en-US" b="1" dirty="0"/>
          </a:p>
          <a:p>
            <a:pPr marL="0" indent="0" algn="l" defTabSz="914400"/>
            <a:endParaRPr lang="zh-CN" altLang="en-US" b="1" dirty="0"/>
          </a:p>
          <a:p>
            <a:pPr marL="0" indent="0" algn="l" defTabSz="914400"/>
            <a:endParaRPr lang="zh-CN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>
                                            <p:txEl>
                                              <p:charRg st="0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5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6">
                                            <p:txEl>
                                              <p:charRg st="50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6">
                                            <p:txEl>
                                              <p:charRg st="5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6">
                                            <p:txEl>
                                              <p:charRg st="50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9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06">
                                            <p:txEl>
                                              <p:charRg st="94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06">
                                            <p:txEl>
                                              <p:charRg st="9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06">
                                            <p:txEl>
                                              <p:charRg st="9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119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506">
                                            <p:txEl>
                                              <p:charRg st="119" end="1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6">
                                            <p:txEl>
                                              <p:charRg st="119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6">
                                            <p:txEl>
                                              <p:charRg st="119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171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6">
                                            <p:txEl>
                                              <p:charRg st="171" end="2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06">
                                            <p:txEl>
                                              <p:charRg st="171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506">
                                            <p:txEl>
                                              <p:charRg st="171" end="2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207" end="2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06">
                                            <p:txEl>
                                              <p:charRg st="207" end="2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06">
                                            <p:txEl>
                                              <p:charRg st="207" end="2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06">
                                            <p:txEl>
                                              <p:charRg st="207" end="2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260" end="2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506">
                                            <p:txEl>
                                              <p:charRg st="260" end="2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06">
                                            <p:txEl>
                                              <p:charRg st="260" end="2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06">
                                            <p:txEl>
                                              <p:charRg st="260" end="2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291" end="3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506">
                                            <p:txEl>
                                              <p:charRg st="291" end="3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506">
                                            <p:txEl>
                                              <p:charRg st="291" end="3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506">
                                            <p:txEl>
                                              <p:charRg st="291" end="3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338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506">
                                            <p:txEl>
                                              <p:charRg st="338" end="3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506">
                                            <p:txEl>
                                              <p:charRg st="338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506">
                                            <p:txEl>
                                              <p:charRg st="338" end="36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363" end="4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506">
                                            <p:txEl>
                                              <p:charRg st="363" end="4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506">
                                            <p:txEl>
                                              <p:charRg st="363" end="4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506">
                                            <p:txEl>
                                              <p:charRg st="363" end="4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411" end="4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506">
                                            <p:txEl>
                                              <p:charRg st="411" end="4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506">
                                            <p:txEl>
                                              <p:charRg st="411" end="44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506">
                                            <p:txEl>
                                              <p:charRg st="411" end="44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449" end="4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506">
                                            <p:txEl>
                                              <p:charRg st="449" end="4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506">
                                            <p:txEl>
                                              <p:charRg st="449" end="4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506">
                                            <p:txEl>
                                              <p:charRg st="449" end="4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491" end="5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506">
                                            <p:txEl>
                                              <p:charRg st="491" end="5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506">
                                            <p:txEl>
                                              <p:charRg st="491" end="5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506">
                                            <p:txEl>
                                              <p:charRg st="491" end="5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  <p:bldP spid="21506" grpId="1" build="p"/>
      <p:bldP spid="21506" grpId="2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1"/>
          <p:cNvSpPr>
            <a:spLocks noGrp="1"/>
          </p:cNvSpPr>
          <p:nvPr>
            <p:ph type="title" idx="4294967295"/>
          </p:nvPr>
        </p:nvSpPr>
        <p:spPr>
          <a:xfrm>
            <a:off x="2268538" y="1052513"/>
            <a:ext cx="6875462" cy="2738437"/>
          </a:xfrm>
          <a:ln/>
        </p:spPr>
        <p:txBody>
          <a:bodyPr anchor="b"/>
          <a:p>
            <a:pPr algn="ctr"/>
            <a:br>
              <a:rPr lang="zh-CN" altLang="en-US" sz="4000" dirty="0"/>
            </a:br>
            <a:br>
              <a:rPr lang="zh-CN" altLang="en-US" sz="4000" dirty="0"/>
            </a:br>
            <a:r>
              <a:rPr lang="zh-CN" altLang="en-US" sz="4000" dirty="0"/>
              <a:t>谢谢大家！</a:t>
            </a:r>
            <a:br>
              <a:rPr lang="zh-CN" altLang="en-US" sz="5400" dirty="0"/>
            </a:br>
            <a:br>
              <a:rPr lang="zh-CN" altLang="en-US" sz="5400" dirty="0"/>
            </a:br>
            <a:r>
              <a:rPr lang="en-US" altLang="zh-CN" dirty="0"/>
              <a:t>20</a:t>
            </a:r>
            <a:r>
              <a:rPr lang="zh-CN" altLang="en-US" dirty="0"/>
              <a:t>21</a:t>
            </a:r>
            <a:r>
              <a:rPr lang="en-US" altLang="zh-CN" dirty="0"/>
              <a:t>.</a:t>
            </a:r>
            <a:r>
              <a:rPr lang="zh-CN" altLang="en-US" dirty="0"/>
              <a:t>4.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副标题 135170"/>
          <p:cNvSpPr>
            <a:spLocks noGrp="1"/>
          </p:cNvSpPr>
          <p:nvPr>
            <p:ph idx="4294967295"/>
          </p:nvPr>
        </p:nvSpPr>
        <p:spPr>
          <a:xfrm>
            <a:off x="252413" y="333375"/>
            <a:ext cx="8710612" cy="6272213"/>
          </a:xfrm>
          <a:ln/>
        </p:spPr>
        <p:txBody>
          <a:bodyPr wrap="square" anchor="t">
            <a:spAutoFit/>
          </a:bodyPr>
          <a:p>
            <a:pPr marL="0" indent="0" algn="l" defTabSz="914400">
              <a:lnSpc>
                <a:spcPct val="110000"/>
              </a:lnSpc>
            </a:pPr>
            <a:r>
              <a:rPr lang="zh-CN" altLang="en-US" sz="400" dirty="0"/>
              <a:t>    </a:t>
            </a:r>
            <a:r>
              <a:rPr lang="zh-CN" altLang="en-US" sz="800" dirty="0"/>
              <a:t> </a:t>
            </a:r>
            <a:r>
              <a:rPr lang="zh-CN" altLang="en-US" sz="1800" dirty="0"/>
              <a:t>  </a:t>
            </a:r>
            <a:r>
              <a:rPr lang="zh-CN" altLang="en-US" sz="3200" dirty="0"/>
              <a:t> 第一章 法学基础理论-----俗世的“理想国”</a:t>
            </a:r>
            <a:endParaRPr lang="zh-CN" altLang="en-US" sz="3200" dirty="0"/>
          </a:p>
          <a:p>
            <a:pPr marL="0" indent="0" algn="l" defTabSz="914400">
              <a:lnSpc>
                <a:spcPct val="110000"/>
              </a:lnSpc>
            </a:pP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第一节 法学初探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       1.法与法律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       2.法律渊源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第二节 法律关系和法律效力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      1.法律关系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      2.法的效力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第三节 法与社会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      1.法与几种基本社会关系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      2.法系与法治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33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>
                                            <p:txEl>
                                              <p:charRg st="33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>
                                            <p:txEl>
                                              <p:charRg st="33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>
                                            <p:txEl>
                                              <p:charRg st="33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5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8">
                                            <p:txEl>
                                              <p:charRg st="56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8">
                                            <p:txEl>
                                              <p:charRg st="5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>
                                            <p:txEl>
                                              <p:charRg st="56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88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>
                                            <p:txEl>
                                              <p:charRg st="88" end="1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>
                                            <p:txEl>
                                              <p:charRg st="88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>
                                            <p:txEl>
                                              <p:charRg st="88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120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>
                                            <p:txEl>
                                              <p:charRg st="120" end="14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>
                                            <p:txEl>
                                              <p:charRg st="120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>
                                            <p:txEl>
                                              <p:charRg st="120" end="1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147" end="1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18">
                                            <p:txEl>
                                              <p:charRg st="147" end="1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8">
                                            <p:txEl>
                                              <p:charRg st="147" end="1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8">
                                            <p:txEl>
                                              <p:charRg st="147" end="1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178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218">
                                            <p:txEl>
                                              <p:charRg st="178" end="2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18">
                                            <p:txEl>
                                              <p:charRg st="178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18">
                                            <p:txEl>
                                              <p:charRg st="178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209" end="2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218">
                                            <p:txEl>
                                              <p:charRg st="209" end="2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18">
                                            <p:txEl>
                                              <p:charRg st="209" end="2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18">
                                            <p:txEl>
                                              <p:charRg st="209" end="2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230" end="2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218">
                                            <p:txEl>
                                              <p:charRg st="230" end="2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18">
                                            <p:txEl>
                                              <p:charRg st="230" end="2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18">
                                            <p:txEl>
                                              <p:charRg st="230" end="2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267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218">
                                            <p:txEl>
                                              <p:charRg st="267" end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18">
                                            <p:txEl>
                                              <p:charRg st="267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18">
                                            <p:txEl>
                                              <p:charRg st="267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9218" grpId="1" build="p"/>
      <p:bldP spid="9218" grpId="2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副标题 135170"/>
          <p:cNvSpPr>
            <a:spLocks noGrp="1"/>
          </p:cNvSpPr>
          <p:nvPr>
            <p:ph idx="4294967295"/>
          </p:nvPr>
        </p:nvSpPr>
        <p:spPr>
          <a:xfrm>
            <a:off x="254000" y="117475"/>
            <a:ext cx="8712200" cy="6292850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00" dirty="0"/>
              <a:t>       </a:t>
            </a:r>
            <a:r>
              <a:rPr lang="zh-CN" altLang="en-US" sz="200" dirty="0"/>
              <a:t> </a:t>
            </a:r>
            <a:r>
              <a:rPr lang="zh-CN" altLang="en-US" sz="800" dirty="0"/>
              <a:t>   </a:t>
            </a:r>
            <a:r>
              <a:rPr lang="zh-CN" altLang="en-US" sz="2800" dirty="0"/>
              <a:t>第二章 宪法和行政法基础知识---国家的“本分”</a:t>
            </a:r>
            <a:endParaRPr lang="zh-CN" altLang="en-US" sz="2800" dirty="0"/>
          </a:p>
          <a:p>
            <a:pPr marL="0" indent="0" algn="l" defTabSz="914400"/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第一节 宪政基础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  1.宪法的词源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  2.宪法的特征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  3.宪法的本质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  4.宪法的基本原则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  5.宪法的历史发展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第二节 我国的国体及基本制度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 1.国体一一人民民主专政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 2.政体一一人民代表大会制度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3.基本政治制度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 4.基本经济制度                                                 </a:t>
            </a:r>
            <a:endParaRPr lang="zh-CN" altLang="en-US" sz="18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r>
              <a:rPr lang="zh-CN" altLang="en-US" sz="100" dirty="0"/>
              <a:t> 第三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37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>
                                            <p:txEl>
                                              <p:charRg st="37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>
                                            <p:txEl>
                                              <p:charRg st="37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>
                                            <p:txEl>
                                              <p:charRg st="37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71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2">
                                            <p:txEl>
                                              <p:charRg st="71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2">
                                            <p:txEl>
                                              <p:charRg st="71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2">
                                            <p:txEl>
                                              <p:charRg st="71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116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2">
                                            <p:txEl>
                                              <p:charRg st="116" end="1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2">
                                            <p:txEl>
                                              <p:charRg st="116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>
                                            <p:txEl>
                                              <p:charRg st="116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161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2">
                                            <p:txEl>
                                              <p:charRg st="161" end="2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2">
                                            <p:txEl>
                                              <p:charRg st="161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2">
                                            <p:txEl>
                                              <p:charRg st="161" end="2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206" end="2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42">
                                            <p:txEl>
                                              <p:charRg st="206" end="2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42">
                                            <p:txEl>
                                              <p:charRg st="206" end="25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42">
                                            <p:txEl>
                                              <p:charRg st="206" end="25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253" end="3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42">
                                            <p:txEl>
                                              <p:charRg st="253" end="3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42">
                                            <p:txEl>
                                              <p:charRg st="253" end="3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42">
                                            <p:txEl>
                                              <p:charRg st="253" end="3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300" end="3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42">
                                            <p:txEl>
                                              <p:charRg st="300" end="3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42">
                                            <p:txEl>
                                              <p:charRg st="300" end="3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42">
                                            <p:txEl>
                                              <p:charRg st="300" end="3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340" end="3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42">
                                            <p:txEl>
                                              <p:charRg st="340" end="3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42">
                                            <p:txEl>
                                              <p:charRg st="340" end="38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42">
                                            <p:txEl>
                                              <p:charRg st="340" end="38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389" end="4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242">
                                            <p:txEl>
                                              <p:charRg st="389" end="4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42">
                                            <p:txEl>
                                              <p:charRg st="389" end="4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42">
                                            <p:txEl>
                                              <p:charRg st="389" end="4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440" end="4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242">
                                            <p:txEl>
                                              <p:charRg st="440" end="4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242">
                                            <p:txEl>
                                              <p:charRg st="440" end="48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42">
                                            <p:txEl>
                                              <p:charRg st="440" end="48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484" end="5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242">
                                            <p:txEl>
                                              <p:charRg st="484" end="5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42">
                                            <p:txEl>
                                              <p:charRg st="484" end="5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42">
                                            <p:txEl>
                                              <p:charRg st="484" end="5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charRg st="578" end="5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0242">
                                            <p:txEl>
                                              <p:charRg st="578" end="5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242">
                                            <p:txEl>
                                              <p:charRg st="578" end="5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242">
                                            <p:txEl>
                                              <p:charRg st="578" end="5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/>
      <p:bldP spid="10242" grpId="1" build="p"/>
      <p:bldP spid="10242" grpId="2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副标题 135170"/>
          <p:cNvSpPr>
            <a:spLocks noGrp="1"/>
          </p:cNvSpPr>
          <p:nvPr>
            <p:ph idx="4294967295"/>
          </p:nvPr>
        </p:nvSpPr>
        <p:spPr>
          <a:xfrm>
            <a:off x="252413" y="333375"/>
            <a:ext cx="8710612" cy="6513513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00" dirty="0"/>
              <a:t>    </a:t>
            </a:r>
            <a:r>
              <a:rPr lang="zh-CN" altLang="en-US" sz="500" dirty="0"/>
              <a:t>                                                                                      </a:t>
            </a:r>
            <a:r>
              <a:rPr lang="zh-CN" altLang="en-US" sz="2000" dirty="0"/>
              <a:t>第三节 公民基本权利与义务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                       </a:t>
            </a:r>
            <a:r>
              <a:rPr lang="zh-CN" altLang="en-US" sz="1800" dirty="0"/>
              <a:t>      1.基本权利和基本义务的概念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2.我国公民的基本权利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 3.我国公民的基本义务</a:t>
            </a:r>
            <a:endParaRPr lang="zh-CN" altLang="en-US" sz="1800" dirty="0"/>
          </a:p>
          <a:p>
            <a:pPr marL="0" indent="0" algn="l" defTabSz="914400"/>
            <a:r>
              <a:rPr lang="zh-CN" altLang="en-US" sz="2000" dirty="0"/>
              <a:t>                   第四节 国家机构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                       </a:t>
            </a:r>
            <a:r>
              <a:rPr lang="zh-CN" altLang="en-US" sz="1800" dirty="0"/>
              <a:t>     1.国家机构的概念和分类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2.全国人民代表大会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3.全国人民代表大会常务委员会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4.中华人民共和国主席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5.国务院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6.中央军事委员会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7.地方国家机构</a:t>
            </a:r>
            <a:endParaRPr lang="zh-CN" altLang="en-US" sz="1800" dirty="0"/>
          </a:p>
          <a:p>
            <a:pPr marL="0" indent="0" algn="l" defTabSz="914400"/>
            <a:r>
              <a:rPr lang="zh-CN" altLang="en-US" sz="1800" dirty="0"/>
              <a:t>                                 8.审判机关和检察机关</a:t>
            </a:r>
            <a:endParaRPr lang="zh-CN" altLang="en-US" sz="1800" dirty="0"/>
          </a:p>
          <a:p>
            <a:pPr marL="0" indent="0" algn="l" defTabSz="914400"/>
            <a:r>
              <a:rPr lang="zh-CN" altLang="en-US" sz="2000" dirty="0"/>
              <a:t>                 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>
                                            <p:txEl>
                                              <p:charRg st="0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104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6">
                                            <p:txEl>
                                              <p:charRg st="104" end="15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6">
                                            <p:txEl>
                                              <p:charRg st="104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6">
                                            <p:txEl>
                                              <p:charRg st="104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150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6">
                                            <p:txEl>
                                              <p:charRg st="150" end="1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6">
                                            <p:txEl>
                                              <p:charRg st="150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6">
                                            <p:txEl>
                                              <p:charRg st="150" end="1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196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>
                                            <p:txEl>
                                              <p:charRg st="196" end="2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>
                                            <p:txEl>
                                              <p:charRg st="196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6">
                                            <p:txEl>
                                              <p:charRg st="196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242" end="2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66">
                                            <p:txEl>
                                              <p:charRg st="242" end="27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6">
                                            <p:txEl>
                                              <p:charRg st="242" end="2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6">
                                            <p:txEl>
                                              <p:charRg st="242" end="2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270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66">
                                            <p:txEl>
                                              <p:charRg st="270" end="3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6">
                                            <p:txEl>
                                              <p:charRg st="270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6">
                                            <p:txEl>
                                              <p:charRg st="270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313" end="3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266">
                                            <p:txEl>
                                              <p:charRg st="313" end="3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66">
                                            <p:txEl>
                                              <p:charRg st="313" end="3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66">
                                            <p:txEl>
                                              <p:charRg st="313" end="3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357" end="4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266">
                                            <p:txEl>
                                              <p:charRg st="357" end="40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6">
                                            <p:txEl>
                                              <p:charRg st="357" end="4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66">
                                            <p:txEl>
                                              <p:charRg st="357" end="4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06" end="4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266">
                                            <p:txEl>
                                              <p:charRg st="406" end="4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6">
                                            <p:txEl>
                                              <p:charRg st="406" end="45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266">
                                            <p:txEl>
                                              <p:charRg st="406" end="45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51" end="4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266">
                                            <p:txEl>
                                              <p:charRg st="451" end="4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66">
                                            <p:txEl>
                                              <p:charRg st="451" end="4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266">
                                            <p:txEl>
                                              <p:charRg st="451" end="4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490" end="5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266">
                                            <p:txEl>
                                              <p:charRg st="490" end="5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266">
                                            <p:txEl>
                                              <p:charRg st="490" end="5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66">
                                            <p:txEl>
                                              <p:charRg st="490" end="5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533" end="5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1266">
                                            <p:txEl>
                                              <p:charRg st="533" end="5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1266">
                                            <p:txEl>
                                              <p:charRg st="533" end="5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1266">
                                            <p:txEl>
                                              <p:charRg st="533" end="5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575" end="6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266">
                                            <p:txEl>
                                              <p:charRg st="575" end="6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266">
                                            <p:txEl>
                                              <p:charRg st="575" end="6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266">
                                            <p:txEl>
                                              <p:charRg st="575" end="6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charRg st="620" end="6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1266">
                                            <p:txEl>
                                              <p:charRg st="620" end="6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266">
                                            <p:txEl>
                                              <p:charRg st="620" end="6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266">
                                            <p:txEl>
                                              <p:charRg st="620" end="6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  <p:bldP spid="11266" grpId="1" build="p"/>
      <p:bldP spid="11266" grpId="2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副标题 135170"/>
          <p:cNvSpPr>
            <a:spLocks noGrp="1"/>
          </p:cNvSpPr>
          <p:nvPr>
            <p:ph idx="4294967295"/>
          </p:nvPr>
        </p:nvSpPr>
        <p:spPr>
          <a:xfrm>
            <a:off x="252413" y="333375"/>
            <a:ext cx="8710612" cy="7450138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600" dirty="0"/>
              <a:t>                </a:t>
            </a:r>
            <a:r>
              <a:rPr lang="zh-CN" altLang="en-US" sz="1600" b="1" dirty="0"/>
              <a:t> </a:t>
            </a:r>
            <a:r>
              <a:rPr lang="zh-CN" altLang="en-US" sz="2000" b="1" dirty="0"/>
              <a:t>  </a:t>
            </a:r>
            <a:r>
              <a:rPr lang="zh-CN" altLang="en-US" b="1" dirty="0"/>
              <a:t>     第五节 行政法概述</a:t>
            </a:r>
            <a:endParaRPr lang="zh-CN" altLang="en-US" b="1" dirty="0"/>
          </a:p>
          <a:p>
            <a:pPr marL="0" indent="0" algn="l" defTabSz="914400"/>
            <a:r>
              <a:rPr lang="zh-CN" altLang="en-US" dirty="0"/>
              <a:t>                          1.行政与行政法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2.行政法基本原则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</a:t>
            </a:r>
            <a:r>
              <a:rPr lang="zh-CN" altLang="en-US" b="1" dirty="0"/>
              <a:t>第六节 行政行为</a:t>
            </a:r>
            <a:endParaRPr lang="zh-CN" altLang="en-US" b="1" dirty="0"/>
          </a:p>
          <a:p>
            <a:pPr marL="0" indent="0" algn="l" defTabSz="914400"/>
            <a:r>
              <a:rPr lang="zh-CN" altLang="en-US" dirty="0"/>
              <a:t>                          1.行政行为的概念和成立要件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2.行政行为的分类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3.行政立法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4.行政许可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5.行政处罚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6.行政复议 </a:t>
            </a:r>
            <a:r>
              <a:rPr lang="zh-CN" altLang="en-US" sz="2000" dirty="0"/>
              <a:t>                                                 </a:t>
            </a:r>
            <a:endParaRPr lang="zh-CN" altLang="en-US" sz="2000" dirty="0"/>
          </a:p>
          <a:p>
            <a:pPr marL="0" indent="0" algn="l" defTabSz="914400"/>
            <a:endParaRPr lang="zh-CN" altLang="en-US" sz="2000" dirty="0"/>
          </a:p>
          <a:p>
            <a:pPr marL="0" indent="0" algn="l" defTabSz="914400"/>
            <a:r>
              <a:rPr lang="zh-CN" altLang="en-US" sz="100" dirty="0"/>
              <a:t> 第三</a:t>
            </a:r>
            <a:endParaRPr lang="zh-CN" altLang="en-US" sz="1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1000" dirty="0"/>
              <a:t> </a:t>
            </a:r>
            <a:endParaRPr lang="zh-CN" altLang="en-US" sz="1000" dirty="0"/>
          </a:p>
          <a:p>
            <a:pPr marL="0" indent="0" algn="l" defTabSz="914400">
              <a:lnSpc>
                <a:spcPct val="110000"/>
              </a:lnSpc>
            </a:pPr>
            <a:endParaRPr lang="zh-CN" altLang="en-US" sz="14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1400" dirty="0"/>
              <a:t>  </a:t>
            </a:r>
            <a:r>
              <a:rPr lang="zh-CN" altLang="en-US" sz="1000" dirty="0"/>
              <a:t>  </a:t>
            </a:r>
            <a:r>
              <a:rPr lang="zh-CN" altLang="en-US" sz="500" dirty="0"/>
              <a:t>             </a:t>
            </a:r>
            <a:r>
              <a:rPr lang="zh-CN" altLang="en-US" sz="100" dirty="0"/>
              <a:t>            </a:t>
            </a:r>
            <a:endParaRPr lang="zh-CN" altLang="en-US" sz="100" dirty="0"/>
          </a:p>
          <a:p>
            <a:pPr marL="0" indent="0" algn="l" defTabSz="914400">
              <a:lnSpc>
                <a:spcPct val="110000"/>
              </a:lnSpc>
            </a:pPr>
            <a:endParaRPr lang="zh-CN" altLang="en-US" sz="1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100" dirty="0"/>
              <a:t> 第三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34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0">
                                            <p:txEl>
                                              <p:charRg st="34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0">
                                            <p:txEl>
                                              <p:charRg st="34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0">
                                            <p:txEl>
                                              <p:charRg st="34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69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0">
                                            <p:txEl>
                                              <p:charRg st="69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0">
                                            <p:txEl>
                                              <p:charRg st="69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0">
                                            <p:txEl>
                                              <p:charRg st="69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0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0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0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132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0">
                                            <p:txEl>
                                              <p:charRg st="132" end="1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290">
                                            <p:txEl>
                                              <p:charRg st="132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0">
                                            <p:txEl>
                                              <p:charRg st="132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173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290">
                                            <p:txEl>
                                              <p:charRg st="173" end="2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90">
                                            <p:txEl>
                                              <p:charRg st="173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90">
                                            <p:txEl>
                                              <p:charRg st="173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209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290">
                                            <p:txEl>
                                              <p:charRg st="209" end="2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290">
                                            <p:txEl>
                                              <p:charRg st="209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290">
                                            <p:txEl>
                                              <p:charRg st="209" end="2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242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290">
                                            <p:txEl>
                                              <p:charRg st="242" end="2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290">
                                            <p:txEl>
                                              <p:charRg st="242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290">
                                            <p:txEl>
                                              <p:charRg st="242" end="27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275" end="3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290">
                                            <p:txEl>
                                              <p:charRg st="275" end="3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290">
                                            <p:txEl>
                                              <p:charRg st="275" end="30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290">
                                            <p:txEl>
                                              <p:charRg st="275" end="30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308" end="3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290">
                                            <p:txEl>
                                              <p:charRg st="308" end="3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290">
                                            <p:txEl>
                                              <p:charRg st="308" end="3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290">
                                            <p:txEl>
                                              <p:charRg st="308" end="3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392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290">
                                            <p:txEl>
                                              <p:charRg st="392" end="3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290">
                                            <p:txEl>
                                              <p:charRg st="392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290">
                                            <p:txEl>
                                              <p:charRg st="392" end="3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396" end="3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290">
                                            <p:txEl>
                                              <p:charRg st="396" end="3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290">
                                            <p:txEl>
                                              <p:charRg st="396" end="39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290">
                                            <p:txEl>
                                              <p:charRg st="396" end="39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399" end="4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290">
                                            <p:txEl>
                                              <p:charRg st="399" end="4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290">
                                            <p:txEl>
                                              <p:charRg st="399" end="4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290">
                                            <p:txEl>
                                              <p:charRg st="399" end="4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charRg st="430" end="4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2290">
                                            <p:txEl>
                                              <p:charRg st="430" end="4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290">
                                            <p:txEl>
                                              <p:charRg st="430" end="4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290">
                                            <p:txEl>
                                              <p:charRg st="430" end="4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  <p:bldP spid="12290" grpId="1" build="p"/>
      <p:bldP spid="12290" grpId="2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副标题 135170"/>
          <p:cNvSpPr>
            <a:spLocks noGrp="1"/>
          </p:cNvSpPr>
          <p:nvPr>
            <p:ph idx="4294967295"/>
          </p:nvPr>
        </p:nvSpPr>
        <p:spPr>
          <a:xfrm>
            <a:off x="252413" y="333375"/>
            <a:ext cx="8710612" cy="6619875"/>
          </a:xfrm>
          <a:ln/>
        </p:spPr>
        <p:txBody>
          <a:bodyPr wrap="square" anchor="t">
            <a:spAutoFit/>
          </a:bodyPr>
          <a:p>
            <a:pPr marL="0" indent="0" algn="l" defTabSz="914400">
              <a:lnSpc>
                <a:spcPct val="110000"/>
              </a:lnSpc>
            </a:pPr>
            <a:r>
              <a:rPr lang="zh-CN" altLang="en-US" sz="900" dirty="0"/>
              <a:t>           </a:t>
            </a:r>
            <a:r>
              <a:rPr lang="zh-CN" altLang="en-US" sz="3600" dirty="0"/>
              <a:t>  第三章 民法总论----权利的“温柔乡”</a:t>
            </a:r>
            <a:endParaRPr lang="zh-CN" altLang="en-US" sz="36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第一节 民法概貌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</a:t>
            </a:r>
            <a:r>
              <a:rPr lang="zh-CN" altLang="en-US" sz="2000" dirty="0"/>
              <a:t> 1.什么是民法一一民法的內涵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2.民法的调整对象一一平等主体间的财产关系和人身关系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3.民法兴衰史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4.民法在我国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第二节 民法的基本原则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      </a:t>
            </a:r>
            <a:r>
              <a:rPr lang="zh-CN" altLang="en-US" sz="2000" dirty="0"/>
              <a:t>1.平等原则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2.意思自治原则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3.公平原则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4.诚实信用原则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5.公序良俗原则</a:t>
            </a:r>
            <a:endParaRPr lang="zh-CN" altLang="en-US" sz="20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000" dirty="0"/>
              <a:t>                           6.禁止权利滥用原则             </a:t>
            </a:r>
            <a:r>
              <a:rPr lang="zh-CN" altLang="en-US" sz="400" dirty="0"/>
              <a:t>                        </a:t>
            </a:r>
            <a:r>
              <a:rPr lang="zh-CN" altLang="en-US" sz="100" dirty="0"/>
              <a:t>            </a:t>
            </a:r>
            <a:endParaRPr lang="zh-CN" altLang="en-US" sz="100" dirty="0"/>
          </a:p>
          <a:p>
            <a:pPr marL="0" indent="0" algn="l" defTabSz="914400">
              <a:lnSpc>
                <a:spcPct val="110000"/>
              </a:lnSpc>
            </a:pPr>
            <a:endParaRPr lang="zh-CN" altLang="en-US" sz="1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100" dirty="0"/>
              <a:t> 第三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3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4">
                                            <p:txEl>
                                              <p:charRg st="34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4">
                                            <p:txEl>
                                              <p:charRg st="3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4">
                                            <p:txEl>
                                              <p:charRg st="34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5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4">
                                            <p:txEl>
                                              <p:charRg st="54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4">
                                            <p:txEl>
                                              <p:charRg st="5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4">
                                            <p:txEl>
                                              <p:charRg st="54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8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4">
                                            <p:txEl>
                                              <p:charRg st="88" end="1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4">
                                            <p:txEl>
                                              <p:charRg st="8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4">
                                            <p:txEl>
                                              <p:charRg st="88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142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4">
                                            <p:txEl>
                                              <p:charRg st="142" end="1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4">
                                            <p:txEl>
                                              <p:charRg st="142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4">
                                            <p:txEl>
                                              <p:charRg st="142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177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14">
                                            <p:txEl>
                                              <p:charRg st="177" end="2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4">
                                            <p:txEl>
                                              <p:charRg st="177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4">
                                            <p:txEl>
                                              <p:charRg st="177" end="2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212" end="2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314">
                                            <p:txEl>
                                              <p:charRg st="212" end="2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14">
                                            <p:txEl>
                                              <p:charRg st="212" end="2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314">
                                            <p:txEl>
                                              <p:charRg st="212" end="2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235" end="2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14">
                                            <p:txEl>
                                              <p:charRg st="235" end="2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14">
                                            <p:txEl>
                                              <p:charRg st="235" end="2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14">
                                            <p:txEl>
                                              <p:charRg st="235" end="2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261" end="2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314">
                                            <p:txEl>
                                              <p:charRg st="261" end="2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314">
                                            <p:txEl>
                                              <p:charRg st="261" end="29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314">
                                            <p:txEl>
                                              <p:charRg st="261" end="29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297" end="3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314">
                                            <p:txEl>
                                              <p:charRg st="297" end="3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14">
                                            <p:txEl>
                                              <p:charRg st="297" end="3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14">
                                            <p:txEl>
                                              <p:charRg st="297" end="3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331" end="3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314">
                                            <p:txEl>
                                              <p:charRg st="331" end="3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314">
                                            <p:txEl>
                                              <p:charRg st="331" end="3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314">
                                            <p:txEl>
                                              <p:charRg st="331" end="3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367" end="4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314">
                                            <p:txEl>
                                              <p:charRg st="367" end="4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314">
                                            <p:txEl>
                                              <p:charRg st="367" end="40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314">
                                            <p:txEl>
                                              <p:charRg st="367" end="40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03" end="4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314">
                                            <p:txEl>
                                              <p:charRg st="403" end="4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314">
                                            <p:txEl>
                                              <p:charRg st="403" end="4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314">
                                            <p:txEl>
                                              <p:charRg st="403" end="4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91" end="4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3314">
                                            <p:txEl>
                                              <p:charRg st="491" end="4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314">
                                            <p:txEl>
                                              <p:charRg st="491" end="4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314">
                                            <p:txEl>
                                              <p:charRg st="491" end="4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/>
      <p:bldP spid="13314" grpId="1" build="p"/>
      <p:bldP spid="13314" grpId="2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副标题 135170"/>
          <p:cNvSpPr>
            <a:spLocks noGrp="1"/>
          </p:cNvSpPr>
          <p:nvPr>
            <p:ph idx="4294967295"/>
          </p:nvPr>
        </p:nvSpPr>
        <p:spPr>
          <a:xfrm>
            <a:off x="180975" y="404813"/>
            <a:ext cx="8782050" cy="4960937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00" dirty="0"/>
              <a:t>                      </a:t>
            </a:r>
            <a:r>
              <a:rPr lang="zh-CN" altLang="en-US" sz="2000" dirty="0"/>
              <a:t>       </a:t>
            </a:r>
            <a:r>
              <a:rPr lang="zh-CN" altLang="en-US" sz="2800" dirty="0"/>
              <a:t>  </a:t>
            </a:r>
            <a:r>
              <a:rPr lang="zh-CN" altLang="en-US" sz="2800" b="1" dirty="0"/>
              <a:t>第三节 民事法律关系</a:t>
            </a:r>
            <a:endParaRPr lang="zh-CN" altLang="en-US" sz="2800" b="1" dirty="0"/>
          </a:p>
          <a:p>
            <a:pPr marL="0" indent="0" algn="l" defTabSz="914400"/>
            <a:r>
              <a:rPr lang="zh-CN" altLang="en-US" sz="2000" dirty="0"/>
              <a:t>              1.什么是民事法律关系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            2.民事法律关系的构成要素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            3.民事法律事实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</a:t>
            </a:r>
            <a:r>
              <a:rPr lang="zh-CN" altLang="en-US" sz="2800" dirty="0"/>
              <a:t>     </a:t>
            </a:r>
            <a:r>
              <a:rPr lang="zh-CN" altLang="en-US" sz="2800" b="1" dirty="0">
                <a:sym typeface="Arial" panose="020B0604020202020204" pitchFamily="34" charset="0"/>
              </a:rPr>
              <a:t> 第四节 自然人</a:t>
            </a:r>
            <a:endParaRPr lang="zh-CN" altLang="en-US" sz="2800" b="1" dirty="0">
              <a:sym typeface="Arial" panose="020B0604020202020204" pitchFamily="34" charset="0"/>
            </a:endParaRPr>
          </a:p>
          <a:p>
            <a:pPr marL="0" indent="0" algn="l" defTabSz="914400"/>
            <a:r>
              <a:rPr lang="zh-CN" altLang="en-US" sz="2000" dirty="0"/>
              <a:t>             1.自然人含义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           2.自然人的民事能力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           3.自然人的监护制度</a:t>
            </a:r>
            <a:endParaRPr lang="zh-CN" altLang="en-US" sz="2000" dirty="0"/>
          </a:p>
          <a:p>
            <a:pPr marL="0" indent="0" algn="l" defTabSz="914400"/>
            <a:r>
              <a:rPr lang="zh-CN" altLang="en-US" sz="2000" dirty="0"/>
              <a:t>            4.宣告失踪和宣告死亡制度                               </a:t>
            </a:r>
            <a:endParaRPr lang="zh-CN" altLang="en-US" sz="2000" dirty="0"/>
          </a:p>
          <a:p>
            <a:pPr marL="0" indent="0" algn="l" defTabSz="914400"/>
            <a:endParaRPr lang="zh-CN" altLang="en-US" sz="100" dirty="0"/>
          </a:p>
          <a:p>
            <a:pPr marL="0" indent="0" algn="l" defTabSz="914400"/>
            <a:r>
              <a:rPr lang="zh-CN" altLang="en-US" sz="100" dirty="0"/>
              <a:t> 第三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>
                                            <p:txEl>
                                              <p:charRg st="0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42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8">
                                            <p:txEl>
                                              <p:charRg st="42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>
                                            <p:txEl>
                                              <p:charRg st="42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8">
                                            <p:txEl>
                                              <p:charRg st="42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8">
                                            <p:txEl>
                                              <p:charRg st="68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8">
                                            <p:txEl>
                                              <p:char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8">
                                            <p:txEl>
                                              <p:charRg st="68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96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38">
                                            <p:txEl>
                                              <p:charRg st="96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8">
                                            <p:txEl>
                                              <p:charRg st="96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38">
                                            <p:txEl>
                                              <p:charRg st="96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119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338">
                                            <p:txEl>
                                              <p:charRg st="119" end="1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38">
                                            <p:txEl>
                                              <p:charRg st="119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38">
                                            <p:txEl>
                                              <p:charRg st="119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135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338">
                                            <p:txEl>
                                              <p:charRg st="135" end="1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38">
                                            <p:txEl>
                                              <p:charRg st="135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38">
                                            <p:txEl>
                                              <p:charRg st="135" end="15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156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338">
                                            <p:txEl>
                                              <p:charRg st="156" end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38">
                                            <p:txEl>
                                              <p:charRg st="156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338">
                                            <p:txEl>
                                              <p:charRg st="156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180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338">
                                            <p:txEl>
                                              <p:charRg st="180" end="2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38">
                                            <p:txEl>
                                              <p:charRg st="180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338">
                                            <p:txEl>
                                              <p:charRg st="180" end="2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204" end="2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338">
                                            <p:txEl>
                                              <p:charRg st="204" end="2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338">
                                            <p:txEl>
                                              <p:charRg st="204" end="2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338">
                                            <p:txEl>
                                              <p:charRg st="204" end="2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charRg st="262" end="2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338">
                                            <p:txEl>
                                              <p:charRg st="262" end="2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338">
                                            <p:txEl>
                                              <p:charRg st="262" end="26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338">
                                            <p:txEl>
                                              <p:charRg st="262" end="26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  <p:bldP spid="14338" grpId="1" build="p"/>
      <p:bldP spid="14338" grpId="2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副标题 135170"/>
          <p:cNvSpPr>
            <a:spLocks noGrp="1"/>
          </p:cNvSpPr>
          <p:nvPr>
            <p:ph idx="4294967295"/>
          </p:nvPr>
        </p:nvSpPr>
        <p:spPr>
          <a:xfrm>
            <a:off x="180975" y="404813"/>
            <a:ext cx="8782050" cy="5227637"/>
          </a:xfrm>
          <a:ln/>
        </p:spPr>
        <p:txBody>
          <a:bodyPr wrap="square" anchor="t">
            <a:spAutoFit/>
          </a:bodyPr>
          <a:p>
            <a:pPr marL="0" indent="0" algn="l" defTabSz="914400">
              <a:lnSpc>
                <a:spcPct val="110000"/>
              </a:lnSpc>
            </a:pPr>
            <a:r>
              <a:rPr lang="zh-CN" altLang="en-US" sz="100" dirty="0"/>
              <a:t>    </a:t>
            </a:r>
            <a:r>
              <a:rPr lang="zh-CN" altLang="en-US" sz="200" dirty="0"/>
              <a:t>  </a:t>
            </a:r>
            <a:endParaRPr lang="zh-CN" altLang="en-US" sz="3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300" dirty="0"/>
              <a:t> </a:t>
            </a:r>
            <a:r>
              <a:rPr lang="zh-CN" altLang="en-US" sz="2800" dirty="0"/>
              <a:t> </a:t>
            </a:r>
            <a:r>
              <a:rPr lang="zh-CN" altLang="en-US" sz="2800" b="1" dirty="0"/>
              <a:t>第五节       法  人</a:t>
            </a:r>
            <a:endParaRPr lang="zh-CN" altLang="en-US" sz="2800" b="1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dirty="0"/>
              <a:t>             </a:t>
            </a:r>
            <a:r>
              <a:rPr lang="zh-CN" altLang="en-US" dirty="0"/>
              <a:t>1.法人概貌</a:t>
            </a:r>
            <a:endParaRPr lang="zh-CN" altLang="en-US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dirty="0"/>
              <a:t>                2.法人与自然人          </a:t>
            </a:r>
            <a:endParaRPr lang="zh-CN" altLang="en-US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dirty="0"/>
              <a:t>                3.法人的构成要素</a:t>
            </a:r>
            <a:endParaRPr lang="zh-CN" altLang="en-US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dirty="0"/>
              <a:t>                4.法人的民事责任 </a:t>
            </a:r>
            <a:endParaRPr lang="zh-CN" altLang="en-US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b="1" dirty="0"/>
              <a:t>第六节   个体工商户、农村承包经营户与个人合伙</a:t>
            </a:r>
            <a:endParaRPr lang="zh-CN" altLang="en-US" sz="2800" b="1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b="1" dirty="0"/>
              <a:t>第七节    民事行为</a:t>
            </a:r>
            <a:endParaRPr lang="zh-CN" altLang="en-US" sz="2800" b="1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b="1" dirty="0"/>
              <a:t>第八节    代理制度</a:t>
            </a:r>
            <a:endParaRPr lang="zh-CN" altLang="en-US" sz="2800" b="1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2800" b="1" dirty="0"/>
              <a:t>第九节    诉讼时效与期限      </a:t>
            </a:r>
            <a:r>
              <a:rPr lang="zh-CN" altLang="en-US" sz="2800" dirty="0"/>
              <a:t>            </a:t>
            </a:r>
            <a:endParaRPr lang="zh-CN" altLang="en-US" sz="2800" dirty="0"/>
          </a:p>
          <a:p>
            <a:pPr marL="0" indent="0" algn="l" defTabSz="914400">
              <a:lnSpc>
                <a:spcPct val="110000"/>
              </a:lnSpc>
            </a:pPr>
            <a:endParaRPr lang="zh-CN" altLang="en-US" sz="100" dirty="0"/>
          </a:p>
          <a:p>
            <a:pPr marL="0" indent="0" algn="l" defTabSz="914400">
              <a:lnSpc>
                <a:spcPct val="110000"/>
              </a:lnSpc>
            </a:pPr>
            <a:r>
              <a:rPr lang="zh-CN" altLang="en-US" sz="100" dirty="0"/>
              <a:t> 第三</a:t>
            </a:r>
            <a:endParaRPr lang="zh-CN" altLang="en-US" sz="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7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2">
                                            <p:txEl>
                                              <p:charRg st="7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>
                                            <p:txEl>
                                              <p:charRg st="7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2">
                                            <p:txEl>
                                              <p:charRg st="7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2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>
                                            <p:txEl>
                                              <p:charRg st="24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2">
                                            <p:txEl>
                                              <p:charRg st="2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2">
                                            <p:txEl>
                                              <p:charRg st="24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44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2">
                                            <p:txEl>
                                              <p:charRg st="44" end="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2">
                                            <p:txEl>
                                              <p:charRg st="44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2">
                                            <p:txEl>
                                              <p:charRg st="44" end="7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79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362">
                                            <p:txEl>
                                              <p:charRg st="79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2">
                                            <p:txEl>
                                              <p:charRg st="79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2">
                                            <p:txEl>
                                              <p:charRg st="79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2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2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2">
                                            <p:txEl>
                                              <p:charRg st="105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132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362">
                                            <p:txEl>
                                              <p:charRg st="132" end="1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62">
                                            <p:txEl>
                                              <p:charRg st="132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62">
                                            <p:txEl>
                                              <p:charRg st="132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157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362">
                                            <p:txEl>
                                              <p:charRg st="157" end="1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362">
                                            <p:txEl>
                                              <p:charRg st="157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62">
                                            <p:txEl>
                                              <p:charRg st="157" end="1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169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362">
                                            <p:txEl>
                                              <p:charRg st="169" end="1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362">
                                            <p:txEl>
                                              <p:charRg st="169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362">
                                            <p:txEl>
                                              <p:charRg st="169" end="18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181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362">
                                            <p:txEl>
                                              <p:charRg st="181" end="2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362">
                                            <p:txEl>
                                              <p:charRg st="181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62">
                                            <p:txEl>
                                              <p:charRg st="181" end="2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charRg st="215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362">
                                            <p:txEl>
                                              <p:charRg st="215" end="2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362">
                                            <p:txEl>
                                              <p:charRg st="215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362">
                                            <p:txEl>
                                              <p:charRg st="215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2" grpId="1" build="p"/>
      <p:bldP spid="15362" grpId="2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副标题 135170"/>
          <p:cNvSpPr>
            <a:spLocks noGrp="1"/>
          </p:cNvSpPr>
          <p:nvPr>
            <p:ph idx="4294967295"/>
          </p:nvPr>
        </p:nvSpPr>
        <p:spPr>
          <a:xfrm>
            <a:off x="180975" y="404813"/>
            <a:ext cx="8782050" cy="6254750"/>
          </a:xfrm>
          <a:ln/>
        </p:spPr>
        <p:txBody>
          <a:bodyPr wrap="square" anchor="t">
            <a:spAutoFit/>
          </a:bodyPr>
          <a:p>
            <a:pPr marL="0" indent="0" algn="l" defTabSz="914400"/>
            <a:r>
              <a:rPr lang="zh-CN" altLang="en-US" sz="100" dirty="0"/>
              <a:t>                          </a:t>
            </a:r>
            <a:r>
              <a:rPr lang="zh-CN" altLang="en-US" sz="1600" dirty="0"/>
              <a:t>                     </a:t>
            </a:r>
            <a:r>
              <a:rPr lang="zh-CN" altLang="en-US" sz="3600" b="1" dirty="0"/>
              <a:t>第四章 物权法---物欲的“避风港”  </a:t>
            </a:r>
            <a:endParaRPr lang="zh-CN" altLang="en-US" sz="3600" b="1" dirty="0"/>
          </a:p>
          <a:p>
            <a:pPr marL="0" indent="0" algn="l" defTabSz="914400"/>
            <a:r>
              <a:rPr lang="zh-CN" altLang="en-US" sz="1600" dirty="0"/>
              <a:t>                                                      </a:t>
            </a:r>
            <a:r>
              <a:rPr lang="zh-CN" altLang="en-US" sz="2800" b="1" dirty="0"/>
              <a:t>   第一节 物权法概述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                                 </a:t>
            </a:r>
            <a:r>
              <a:rPr lang="zh-CN" altLang="en-US" sz="2800" b="1" dirty="0"/>
              <a:t> 第二节 物权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                                        概念、特征、效力、变动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          </a:t>
            </a:r>
            <a:r>
              <a:rPr lang="zh-CN" altLang="en-US" sz="2800" dirty="0"/>
              <a:t>    </a:t>
            </a:r>
            <a:r>
              <a:rPr lang="zh-CN" altLang="en-US" sz="2800" b="1" dirty="0"/>
              <a:t>第三节 所有权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                                       概念、特征、取得与转移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              </a:t>
            </a:r>
            <a:r>
              <a:rPr lang="zh-CN" altLang="en-US" sz="2800" b="1" dirty="0"/>
              <a:t>第四节物权的保护</a:t>
            </a:r>
            <a:endParaRPr lang="zh-CN" altLang="en-US" sz="2800" b="1" dirty="0"/>
          </a:p>
          <a:p>
            <a:pPr marL="0" indent="0" algn="l" defTabSz="914400"/>
            <a:r>
              <a:rPr lang="zh-CN" altLang="en-US" dirty="0"/>
              <a:t>                                            1.自我保护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                  2.法律保护</a:t>
            </a:r>
            <a:endParaRPr lang="zh-CN" altLang="en-US" dirty="0"/>
          </a:p>
          <a:p>
            <a:pPr marL="0" indent="0" algn="l" defTabSz="914400"/>
            <a:r>
              <a:rPr lang="zh-CN" altLang="en-US" dirty="0"/>
              <a:t>                                     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>
                                            <p:txEl>
                                              <p:charRg st="0" end="6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68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6">
                                            <p:txEl>
                                              <p:charRg st="68" end="1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>
                                            <p:txEl>
                                              <p:charRg st="68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6">
                                            <p:txEl>
                                              <p:charRg st="68" end="1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135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6">
                                            <p:txEl>
                                              <p:charRg st="135" end="18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6">
                                            <p:txEl>
                                              <p:charRg st="135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86">
                                            <p:txEl>
                                              <p:charRg st="135" end="18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182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6">
                                            <p:txEl>
                                              <p:charRg st="182" end="2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6">
                                            <p:txEl>
                                              <p:charRg st="182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6">
                                            <p:txEl>
                                              <p:charRg st="182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240" end="2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86">
                                            <p:txEl>
                                              <p:charRg st="240" end="2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6">
                                            <p:txEl>
                                              <p:charRg st="240" end="28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6">
                                            <p:txEl>
                                              <p:charRg st="240" end="28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288" end="3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86">
                                            <p:txEl>
                                              <p:charRg st="288" end="3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6">
                                            <p:txEl>
                                              <p:charRg st="288" end="3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86">
                                            <p:txEl>
                                              <p:charRg st="288" end="3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345" end="3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386">
                                            <p:txEl>
                                              <p:charRg st="345" end="3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386">
                                            <p:txEl>
                                              <p:charRg st="345" end="39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86">
                                            <p:txEl>
                                              <p:charRg st="345" end="39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394" end="4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386">
                                            <p:txEl>
                                              <p:charRg st="394" end="4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86">
                                            <p:txEl>
                                              <p:charRg st="394" end="4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386">
                                            <p:txEl>
                                              <p:charRg st="394" end="4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445" end="4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386">
                                            <p:txEl>
                                              <p:charRg st="445" end="4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386">
                                            <p:txEl>
                                              <p:charRg st="445" end="49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386">
                                            <p:txEl>
                                              <p:charRg st="445" end="49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charRg st="496" end="5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386">
                                            <p:txEl>
                                              <p:charRg st="496" end="5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386">
                                            <p:txEl>
                                              <p:charRg st="496" end="5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386">
                                            <p:txEl>
                                              <p:charRg st="496" end="5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16386" grpId="1" build="p"/>
      <p:bldP spid="16386" grpId="2" build="p"/>
    </p:bldLst>
  </p:timing>
</p:sld>
</file>

<file path=ppt/theme/theme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9088"/>
      </a:accent1>
      <a:accent2>
        <a:srgbClr val="D3A815"/>
      </a:accent2>
      <a:accent3>
        <a:srgbClr val="FFFFFF"/>
      </a:accent3>
      <a:accent4>
        <a:srgbClr val="000000"/>
      </a:accent4>
      <a:accent5>
        <a:srgbClr val="ABC7C4"/>
      </a:accent5>
      <a:accent6>
        <a:srgbClr val="BD9612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259088"/>
        </a:accent1>
        <a:accent2>
          <a:srgbClr val="D3A815"/>
        </a:accent2>
        <a:accent3>
          <a:srgbClr val="FFFFFF"/>
        </a:accent3>
        <a:accent4>
          <a:srgbClr val="000000"/>
        </a:accent4>
        <a:accent5>
          <a:srgbClr val="ABC7C4"/>
        </a:accent5>
        <a:accent6>
          <a:srgbClr val="BD9612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9088"/>
      </a:accent1>
      <a:accent2>
        <a:srgbClr val="D3A815"/>
      </a:accent2>
      <a:accent3>
        <a:srgbClr val="FFFFFF"/>
      </a:accent3>
      <a:accent4>
        <a:srgbClr val="000000"/>
      </a:accent4>
      <a:accent5>
        <a:srgbClr val="ABC7C4"/>
      </a:accent5>
      <a:accent6>
        <a:srgbClr val="BD9612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259088"/>
        </a:accent1>
        <a:accent2>
          <a:srgbClr val="D3A815"/>
        </a:accent2>
        <a:accent3>
          <a:srgbClr val="FFFFFF"/>
        </a:accent3>
        <a:accent4>
          <a:srgbClr val="000000"/>
        </a:accent4>
        <a:accent5>
          <a:srgbClr val="ABC7C4"/>
        </a:accent5>
        <a:accent6>
          <a:srgbClr val="BD9612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_8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9088"/>
      </a:accent1>
      <a:accent2>
        <a:srgbClr val="D3A815"/>
      </a:accent2>
      <a:accent3>
        <a:srgbClr val="FFFFFF"/>
      </a:accent3>
      <a:accent4>
        <a:srgbClr val="000000"/>
      </a:accent4>
      <a:accent5>
        <a:srgbClr val="ABC7C4"/>
      </a:accent5>
      <a:accent6>
        <a:srgbClr val="BD9612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259088"/>
        </a:accent1>
        <a:accent2>
          <a:srgbClr val="D3A815"/>
        </a:accent2>
        <a:accent3>
          <a:srgbClr val="FFFFFF"/>
        </a:accent3>
        <a:accent4>
          <a:srgbClr val="000000"/>
        </a:accent4>
        <a:accent5>
          <a:srgbClr val="ABC7C4"/>
        </a:accent5>
        <a:accent6>
          <a:srgbClr val="BD9612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_18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9088"/>
      </a:accent1>
      <a:accent2>
        <a:srgbClr val="D3A815"/>
      </a:accent2>
      <a:accent3>
        <a:srgbClr val="FFFFFF"/>
      </a:accent3>
      <a:accent4>
        <a:srgbClr val="000000"/>
      </a:accent4>
      <a:accent5>
        <a:srgbClr val="ABC7C4"/>
      </a:accent5>
      <a:accent6>
        <a:srgbClr val="BD9612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259088"/>
        </a:accent1>
        <a:accent2>
          <a:srgbClr val="D3A815"/>
        </a:accent2>
        <a:accent3>
          <a:srgbClr val="FFFFFF"/>
        </a:accent3>
        <a:accent4>
          <a:srgbClr val="000000"/>
        </a:accent4>
        <a:accent5>
          <a:srgbClr val="ABC7C4"/>
        </a:accent5>
        <a:accent6>
          <a:srgbClr val="BD9612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_6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9088"/>
      </a:accent1>
      <a:accent2>
        <a:srgbClr val="D3A815"/>
      </a:accent2>
      <a:accent3>
        <a:srgbClr val="FFFFFF"/>
      </a:accent3>
      <a:accent4>
        <a:srgbClr val="000000"/>
      </a:accent4>
      <a:accent5>
        <a:srgbClr val="ABC7C4"/>
      </a:accent5>
      <a:accent6>
        <a:srgbClr val="BD9612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259088"/>
        </a:accent1>
        <a:accent2>
          <a:srgbClr val="D3A815"/>
        </a:accent2>
        <a:accent3>
          <a:srgbClr val="FFFFFF"/>
        </a:accent3>
        <a:accent4>
          <a:srgbClr val="000000"/>
        </a:accent4>
        <a:accent5>
          <a:srgbClr val="ABC7C4"/>
        </a:accent5>
        <a:accent6>
          <a:srgbClr val="BD9612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主题_28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59088"/>
      </a:accent1>
      <a:accent2>
        <a:srgbClr val="D3A815"/>
      </a:accent2>
      <a:accent3>
        <a:srgbClr val="FFFFFF"/>
      </a:accent3>
      <a:accent4>
        <a:srgbClr val="000000"/>
      </a:accent4>
      <a:accent5>
        <a:srgbClr val="ABC7C4"/>
      </a:accent5>
      <a:accent6>
        <a:srgbClr val="BD9612"/>
      </a:accent6>
      <a:hlink>
        <a:srgbClr val="0563C1"/>
      </a:hlink>
      <a:folHlink>
        <a:srgbClr val="954F72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259088"/>
        </a:accent1>
        <a:accent2>
          <a:srgbClr val="D3A815"/>
        </a:accent2>
        <a:accent3>
          <a:srgbClr val="FFFFFF"/>
        </a:accent3>
        <a:accent4>
          <a:srgbClr val="000000"/>
        </a:accent4>
        <a:accent5>
          <a:srgbClr val="ABC7C4"/>
        </a:accent5>
        <a:accent6>
          <a:srgbClr val="BD9612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5443</Words>
  <Application>WPS 演示</Application>
  <PresentationFormat>在屏幕上显示</PresentationFormat>
  <Paragraphs>197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黑体</vt:lpstr>
      <vt:lpstr>Calibri</vt:lpstr>
      <vt:lpstr>楷体</vt:lpstr>
      <vt:lpstr>微软雅黑</vt:lpstr>
      <vt:lpstr>方正仿宋_GBK</vt:lpstr>
      <vt:lpstr>Arial Unicode MS</vt:lpstr>
      <vt:lpstr>仿宋</vt:lpstr>
      <vt:lpstr>仿宋_GB2312</vt:lpstr>
      <vt:lpstr>Times New Roman</vt:lpstr>
      <vt:lpstr>SimSun-ExtB</vt:lpstr>
      <vt:lpstr>1_Office 主题</vt:lpstr>
      <vt:lpstr>4_Office 主题</vt:lpstr>
      <vt:lpstr>2_Office 主题_8</vt:lpstr>
      <vt:lpstr>2_Office 主题_18</vt:lpstr>
      <vt:lpstr>2_Office 主题_6</vt:lpstr>
      <vt:lpstr>2_Office 主题_28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刑事诉讼法讲义</dc:title>
  <dc:creator>Yenny</dc:creator>
  <cp:lastModifiedBy>Administrator</cp:lastModifiedBy>
  <cp:revision>175</cp:revision>
  <dcterms:created xsi:type="dcterms:W3CDTF">2010-04-08T14:25:10Z</dcterms:created>
  <dcterms:modified xsi:type="dcterms:W3CDTF">2021-05-31T02:02:24Z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